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8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</p:sldIdLst>
  <p:sldSz cy="7559675" cx="10691800"/>
  <p:notesSz cx="6858000" cy="9144000"/>
  <p:embeddedFontLst>
    <p:embeddedFont>
      <p:font typeface="Open Sans"/>
      <p:regular r:id="rId21"/>
      <p:bold r:id="rId22"/>
      <p:italic r:id="rId23"/>
      <p:boldItalic r:id="rId24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381">
          <p15:clr>
            <a:srgbClr val="A4A3A4"/>
          </p15:clr>
        </p15:guide>
        <p15:guide id="2" pos="336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381" orient="horz"/>
        <p:guide pos="3368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5.xml"/><Relationship Id="rId11" Type="http://schemas.openxmlformats.org/officeDocument/2006/relationships/slide" Target="slides/slide6.xml"/><Relationship Id="rId22" Type="http://schemas.openxmlformats.org/officeDocument/2006/relationships/font" Target="fonts/OpenSans-bold.fntdata"/><Relationship Id="rId10" Type="http://schemas.openxmlformats.org/officeDocument/2006/relationships/slide" Target="slides/slide5.xml"/><Relationship Id="rId21" Type="http://schemas.openxmlformats.org/officeDocument/2006/relationships/font" Target="fonts/OpenSans-regular.fntdata"/><Relationship Id="rId13" Type="http://schemas.openxmlformats.org/officeDocument/2006/relationships/slide" Target="slides/slide8.xml"/><Relationship Id="rId24" Type="http://schemas.openxmlformats.org/officeDocument/2006/relationships/font" Target="fonts/OpenSans-boldItalic.fntdata"/><Relationship Id="rId12" Type="http://schemas.openxmlformats.org/officeDocument/2006/relationships/slide" Target="slides/slide7.xml"/><Relationship Id="rId23" Type="http://schemas.openxmlformats.org/officeDocument/2006/relationships/font" Target="fonts/OpenSans-italic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5" Type="http://schemas.openxmlformats.org/officeDocument/2006/relationships/notesMaster" Target="notesMasters/notesMaster1.xml"/><Relationship Id="rId19" Type="http://schemas.openxmlformats.org/officeDocument/2006/relationships/slide" Target="slides/slide14.xml"/><Relationship Id="rId6" Type="http://schemas.openxmlformats.org/officeDocument/2006/relationships/slide" Target="slides/slide1.xml"/><Relationship Id="rId18" Type="http://schemas.openxmlformats.org/officeDocument/2006/relationships/slide" Target="slides/slide13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1246188" y="1143000"/>
            <a:ext cx="4365625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pl-PL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1" name="Google Shape;101;p1:notes"/>
          <p:cNvSpPr/>
          <p:nvPr>
            <p:ph idx="2" type="sldImg"/>
          </p:nvPr>
        </p:nvSpPr>
        <p:spPr>
          <a:xfrm>
            <a:off x="1246188" y="1143000"/>
            <a:ext cx="4365625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5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p8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7" name="Google Shape;167;p8:notes"/>
          <p:cNvSpPr/>
          <p:nvPr>
            <p:ph idx="2" type="sldImg"/>
          </p:nvPr>
        </p:nvSpPr>
        <p:spPr>
          <a:xfrm>
            <a:off x="1246188" y="1143000"/>
            <a:ext cx="4365625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5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p7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7" name="Google Shape;177;p7:notes"/>
          <p:cNvSpPr/>
          <p:nvPr>
            <p:ph idx="2" type="sldImg"/>
          </p:nvPr>
        </p:nvSpPr>
        <p:spPr>
          <a:xfrm>
            <a:off x="1246188" y="1143000"/>
            <a:ext cx="4365625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5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g33d26ba2266_0_44:notes"/>
          <p:cNvSpPr/>
          <p:nvPr>
            <p:ph idx="2" type="sldImg"/>
          </p:nvPr>
        </p:nvSpPr>
        <p:spPr>
          <a:xfrm>
            <a:off x="1246188" y="1143000"/>
            <a:ext cx="43656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7" name="Google Shape;187;g33d26ba2266_0_44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8" name="Google Shape;188;g33d26ba2266_0_44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3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Google Shape;194;g33d26ba2266_0_51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5" name="Google Shape;195;g33d26ba2266_0_51:notes"/>
          <p:cNvSpPr/>
          <p:nvPr>
            <p:ph idx="2" type="sldImg"/>
          </p:nvPr>
        </p:nvSpPr>
        <p:spPr>
          <a:xfrm>
            <a:off x="1246188" y="1143000"/>
            <a:ext cx="43656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9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Google Shape;200;g33d26ba2266_0_56:notes"/>
          <p:cNvSpPr/>
          <p:nvPr>
            <p:ph idx="2" type="sldImg"/>
          </p:nvPr>
        </p:nvSpPr>
        <p:spPr>
          <a:xfrm>
            <a:off x="1246188" y="1143000"/>
            <a:ext cx="43656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1" name="Google Shape;201;g33d26ba2266_0_56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2" name="Google Shape;202;g33d26ba2266_0_56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7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Google Shape;208;g33d26ba2266_0_63:notes"/>
          <p:cNvSpPr/>
          <p:nvPr>
            <p:ph idx="2" type="sldImg"/>
          </p:nvPr>
        </p:nvSpPr>
        <p:spPr>
          <a:xfrm>
            <a:off x="1246188" y="1143000"/>
            <a:ext cx="43656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9" name="Google Shape;209;g33d26ba2266_0_63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0" name="Google Shape;210;g33d26ba2266_0_63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3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8" name="Google Shape;108;p3:notes"/>
          <p:cNvSpPr/>
          <p:nvPr>
            <p:ph idx="2" type="sldImg"/>
          </p:nvPr>
        </p:nvSpPr>
        <p:spPr>
          <a:xfrm>
            <a:off x="1246188" y="1143000"/>
            <a:ext cx="4365625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5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4" name="Google Shape;114;p5:notes"/>
          <p:cNvSpPr/>
          <p:nvPr>
            <p:ph idx="2" type="sldImg"/>
          </p:nvPr>
        </p:nvSpPr>
        <p:spPr>
          <a:xfrm>
            <a:off x="1246188" y="1143000"/>
            <a:ext cx="4365625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g33d26ba2266_0_1:notes"/>
          <p:cNvSpPr/>
          <p:nvPr>
            <p:ph idx="2" type="sldImg"/>
          </p:nvPr>
        </p:nvSpPr>
        <p:spPr>
          <a:xfrm>
            <a:off x="1246188" y="1143000"/>
            <a:ext cx="43656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1" name="Google Shape;121;g33d26ba2266_0_1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2" name="Google Shape;122;g33d26ba2266_0_1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g33d26ba2266_0_8:notes"/>
          <p:cNvSpPr/>
          <p:nvPr>
            <p:ph idx="2" type="sldImg"/>
          </p:nvPr>
        </p:nvSpPr>
        <p:spPr>
          <a:xfrm>
            <a:off x="1246188" y="1143000"/>
            <a:ext cx="43656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9" name="Google Shape;129;g33d26ba2266_0_8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0" name="Google Shape;130;g33d26ba2266_0_8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g33d26ba2266_0_15:notes"/>
          <p:cNvSpPr/>
          <p:nvPr>
            <p:ph idx="2" type="sldImg"/>
          </p:nvPr>
        </p:nvSpPr>
        <p:spPr>
          <a:xfrm>
            <a:off x="1246188" y="1143000"/>
            <a:ext cx="43656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7" name="Google Shape;137;g33d26ba2266_0_15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8" name="Google Shape;138;g33d26ba2266_0_15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3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g33d26ba2266_0_27:notes"/>
          <p:cNvSpPr/>
          <p:nvPr>
            <p:ph idx="2" type="sldImg"/>
          </p:nvPr>
        </p:nvSpPr>
        <p:spPr>
          <a:xfrm>
            <a:off x="1246188" y="1143000"/>
            <a:ext cx="43656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5" name="Google Shape;145;g33d26ba2266_0_27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6" name="Google Shape;146;g33d26ba2266_0_27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g33d26ba2266_0_22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3" name="Google Shape;153;g33d26ba2266_0_22:notes"/>
          <p:cNvSpPr/>
          <p:nvPr>
            <p:ph idx="2" type="sldImg"/>
          </p:nvPr>
        </p:nvSpPr>
        <p:spPr>
          <a:xfrm>
            <a:off x="1246188" y="1143000"/>
            <a:ext cx="43656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7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g33d26ba2266_0_34:notes"/>
          <p:cNvSpPr/>
          <p:nvPr>
            <p:ph idx="2" type="sldImg"/>
          </p:nvPr>
        </p:nvSpPr>
        <p:spPr>
          <a:xfrm>
            <a:off x="1246188" y="1143000"/>
            <a:ext cx="43656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9" name="Google Shape;159;g33d26ba2266_0_34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0" name="Google Shape;160;g33d26ba2266_0_34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1" Type="http://schemas.openxmlformats.org/officeDocument/2006/relationships/image" Target="../media/image19.png"/><Relationship Id="rId10" Type="http://schemas.openxmlformats.org/officeDocument/2006/relationships/image" Target="../media/image13.png"/><Relationship Id="rId13" Type="http://schemas.openxmlformats.org/officeDocument/2006/relationships/image" Target="../media/image6.png"/><Relationship Id="rId12" Type="http://schemas.openxmlformats.org/officeDocument/2006/relationships/image" Target="../media/image9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Relationship Id="rId3" Type="http://schemas.openxmlformats.org/officeDocument/2006/relationships/image" Target="../media/image10.png"/><Relationship Id="rId4" Type="http://schemas.openxmlformats.org/officeDocument/2006/relationships/image" Target="../media/image8.png"/><Relationship Id="rId9" Type="http://schemas.openxmlformats.org/officeDocument/2006/relationships/image" Target="../media/image15.png"/><Relationship Id="rId15" Type="http://schemas.openxmlformats.org/officeDocument/2006/relationships/image" Target="../media/image17.png"/><Relationship Id="rId14" Type="http://schemas.openxmlformats.org/officeDocument/2006/relationships/image" Target="../media/image18.png"/><Relationship Id="rId17" Type="http://schemas.openxmlformats.org/officeDocument/2006/relationships/image" Target="../media/image12.png"/><Relationship Id="rId16" Type="http://schemas.openxmlformats.org/officeDocument/2006/relationships/image" Target="../media/image5.png"/><Relationship Id="rId5" Type="http://schemas.openxmlformats.org/officeDocument/2006/relationships/image" Target="../media/image4.png"/><Relationship Id="rId6" Type="http://schemas.openxmlformats.org/officeDocument/2006/relationships/image" Target="../media/image1.png"/><Relationship Id="rId7" Type="http://schemas.openxmlformats.org/officeDocument/2006/relationships/image" Target="../media/image14.png"/><Relationship Id="rId8" Type="http://schemas.openxmlformats.org/officeDocument/2006/relationships/image" Target="../media/image20.pn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Relationship Id="rId3" Type="http://schemas.openxmlformats.org/officeDocument/2006/relationships/image" Target="../media/image10.png"/><Relationship Id="rId4" Type="http://schemas.openxmlformats.org/officeDocument/2006/relationships/image" Target="../media/image8.png"/><Relationship Id="rId5" Type="http://schemas.openxmlformats.org/officeDocument/2006/relationships/image" Target="../media/image4.png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Relationship Id="rId3" Type="http://schemas.openxmlformats.org/officeDocument/2006/relationships/image" Target="../media/image7.png"/><Relationship Id="rId4" Type="http://schemas.openxmlformats.org/officeDocument/2006/relationships/image" Target="../media/image11.png"/><Relationship Id="rId5" Type="http://schemas.openxmlformats.org/officeDocument/2006/relationships/image" Target="../media/image16.png"/><Relationship Id="rId6" Type="http://schemas.openxmlformats.org/officeDocument/2006/relationships/image" Target="../media/image10.png"/><Relationship Id="rId7" Type="http://schemas.openxmlformats.org/officeDocument/2006/relationships/image" Target="../media/image8.png"/><Relationship Id="rId8" Type="http://schemas.openxmlformats.org/officeDocument/2006/relationships/image" Target="../media/image4.png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0.png"/><Relationship Id="rId3" Type="http://schemas.openxmlformats.org/officeDocument/2006/relationships/image" Target="../media/image8.png"/><Relationship Id="rId4" Type="http://schemas.openxmlformats.org/officeDocument/2006/relationships/image" Target="../media/image4.png"/><Relationship Id="rId5" Type="http://schemas.openxmlformats.org/officeDocument/2006/relationships/image" Target="../media/image3.png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2_Slajd tytułowy (długi tytuł)" showMasterSp="0" type="title">
  <p:cSld name="TITLE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2"/>
          <p:cNvSpPr/>
          <p:nvPr/>
        </p:nvSpPr>
        <p:spPr>
          <a:xfrm>
            <a:off x="1025525" y="1983572"/>
            <a:ext cx="8640763" cy="4316627"/>
          </a:xfrm>
          <a:prstGeom prst="rect">
            <a:avLst/>
          </a:prstGeom>
          <a:solidFill>
            <a:srgbClr val="A6D3FF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" name="Google Shape;18;p2"/>
          <p:cNvSpPr/>
          <p:nvPr/>
        </p:nvSpPr>
        <p:spPr>
          <a:xfrm>
            <a:off x="1" y="0"/>
            <a:ext cx="4986337" cy="2693908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descr="Obraz zawierający tekst&#10;&#10;Opis wygenerowany automatycznie" id="19" name="Google Shape;19;p2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025525" y="1983572"/>
            <a:ext cx="3959225" cy="720090"/>
          </a:xfrm>
          <a:prstGeom prst="rect">
            <a:avLst/>
          </a:prstGeom>
          <a:noFill/>
          <a:ln>
            <a:noFill/>
          </a:ln>
        </p:spPr>
      </p:pic>
      <p:sp>
        <p:nvSpPr>
          <p:cNvPr id="20" name="Google Shape;20;p2"/>
          <p:cNvSpPr txBox="1"/>
          <p:nvPr>
            <p:ph type="ctrTitle"/>
          </p:nvPr>
        </p:nvSpPr>
        <p:spPr>
          <a:xfrm>
            <a:off x="1385877" y="3070227"/>
            <a:ext cx="7920115" cy="108776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lvl="0"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Open Sans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" name="Google Shape;21;p2"/>
          <p:cNvSpPr txBox="1"/>
          <p:nvPr>
            <p:ph idx="1" type="subTitle"/>
          </p:nvPr>
        </p:nvSpPr>
        <p:spPr>
          <a:xfrm>
            <a:off x="1385888" y="4861794"/>
            <a:ext cx="7920037" cy="1080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lvl="0" algn="l">
              <a:lnSpc>
                <a:spcPct val="125000"/>
              </a:lnSpc>
              <a:spcBef>
                <a:spcPts val="1102"/>
              </a:spcBef>
              <a:spcAft>
                <a:spcPts val="0"/>
              </a:spcAft>
              <a:buSzPts val="2800"/>
              <a:buFont typeface="Open Sans"/>
              <a:buNone/>
              <a:defRPr b="1" sz="2800">
                <a:solidFill>
                  <a:schemeClr val="dk2"/>
                </a:solidFill>
              </a:defRPr>
            </a:lvl1pPr>
            <a:lvl2pPr lvl="1" algn="ctr">
              <a:lnSpc>
                <a:spcPct val="108843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2205"/>
              <a:buFont typeface="Open Sans"/>
              <a:buNone/>
              <a:defRPr sz="2205"/>
            </a:lvl2pPr>
            <a:lvl3pPr lvl="2" algn="ctr">
              <a:lnSpc>
                <a:spcPct val="120967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984"/>
              <a:buFont typeface="Open Sans"/>
              <a:buNone/>
              <a:defRPr sz="1984"/>
            </a:lvl3pPr>
            <a:lvl4pPr lvl="3" algn="ctr">
              <a:lnSpc>
                <a:spcPct val="136054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764"/>
              <a:buNone/>
              <a:defRPr sz="1764"/>
            </a:lvl4pPr>
            <a:lvl5pPr lvl="4" algn="ctr">
              <a:lnSpc>
                <a:spcPct val="136054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764"/>
              <a:buNone/>
              <a:defRPr sz="1764"/>
            </a:lvl5pPr>
            <a:lvl6pPr lvl="5" algn="ctr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764"/>
              <a:buNone/>
              <a:defRPr sz="1764"/>
            </a:lvl6pPr>
            <a:lvl7pPr lvl="6" algn="ctr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764"/>
              <a:buNone/>
              <a:defRPr sz="1764"/>
            </a:lvl7pPr>
            <a:lvl8pPr lvl="7" algn="ctr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764"/>
              <a:buNone/>
              <a:defRPr sz="1764"/>
            </a:lvl8pPr>
            <a:lvl9pPr lvl="8" algn="ctr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764"/>
              <a:buNone/>
              <a:defRPr sz="1764"/>
            </a:lvl9pPr>
          </a:lstStyle>
          <a:p/>
        </p:txBody>
      </p:sp>
      <p:sp>
        <p:nvSpPr>
          <p:cNvPr id="22" name="Google Shape;22;p2"/>
          <p:cNvSpPr txBox="1"/>
          <p:nvPr>
            <p:ph idx="10" type="dt"/>
          </p:nvPr>
        </p:nvSpPr>
        <p:spPr>
          <a:xfrm>
            <a:off x="7865356" y="540402"/>
            <a:ext cx="1799844" cy="34911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marR="0" rtl="0" algn="r">
              <a:lnSpc>
                <a:spcPct val="128571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pic>
        <p:nvPicPr>
          <p:cNvPr descr="logo Funduszy Europejskich" id="23" name="Google Shape;23;p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92000" y="6371047"/>
            <a:ext cx="1621258" cy="949192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flaga Unii Europejskiej z dopiskiem dofinansowane przez Unię Europejską" id="24" name="Google Shape;24;p2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272000" y="6371047"/>
            <a:ext cx="2633371" cy="949192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barwy RP" id="25" name="Google Shape;25;p2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3722743" y="6370378"/>
            <a:ext cx="2239772" cy="950531"/>
          </a:xfrm>
          <a:prstGeom prst="rect">
            <a:avLst/>
          </a:prstGeom>
          <a:noFill/>
          <a:ln>
            <a:noFill/>
          </a:ln>
        </p:spPr>
      </p:pic>
      <p:pic>
        <p:nvPicPr>
          <p:cNvPr id="26" name="Google Shape;26;p2"/>
          <p:cNvPicPr preferRelativeResize="0"/>
          <p:nvPr/>
        </p:nvPicPr>
        <p:blipFill rotWithShape="1">
          <a:blip r:embed="rId6">
            <a:alphaModFix amt="55000"/>
          </a:blip>
          <a:srcRect b="0" l="0" r="0" t="0"/>
          <a:stretch/>
        </p:blipFill>
        <p:spPr>
          <a:xfrm>
            <a:off x="652757" y="1244366"/>
            <a:ext cx="381000" cy="381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7" name="Google Shape;27;p2"/>
          <p:cNvPicPr preferRelativeResize="0"/>
          <p:nvPr/>
        </p:nvPicPr>
        <p:blipFill rotWithShape="1">
          <a:blip r:embed="rId7">
            <a:alphaModFix amt="55000"/>
          </a:blip>
          <a:srcRect b="0" l="0" r="0" t="0"/>
          <a:stretch/>
        </p:blipFill>
        <p:spPr>
          <a:xfrm>
            <a:off x="1365250" y="545866"/>
            <a:ext cx="381000" cy="381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8" name="Google Shape;28;p2"/>
          <p:cNvPicPr preferRelativeResize="0"/>
          <p:nvPr/>
        </p:nvPicPr>
        <p:blipFill rotWithShape="1">
          <a:blip r:embed="rId8">
            <a:alphaModFix amt="55000"/>
          </a:blip>
          <a:srcRect b="0" l="0" r="0" t="0"/>
          <a:stretch/>
        </p:blipFill>
        <p:spPr>
          <a:xfrm>
            <a:off x="1380511" y="1244366"/>
            <a:ext cx="381000" cy="381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9" name="Google Shape;29;p2"/>
          <p:cNvPicPr preferRelativeResize="0"/>
          <p:nvPr/>
        </p:nvPicPr>
        <p:blipFill rotWithShape="1">
          <a:blip r:embed="rId9">
            <a:alphaModFix amt="55000"/>
          </a:blip>
          <a:srcRect b="0" l="0" r="0" t="0"/>
          <a:stretch/>
        </p:blipFill>
        <p:spPr>
          <a:xfrm>
            <a:off x="4265786" y="538288"/>
            <a:ext cx="381000" cy="381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0" name="Google Shape;30;p2"/>
          <p:cNvPicPr preferRelativeResize="0"/>
          <p:nvPr/>
        </p:nvPicPr>
        <p:blipFill rotWithShape="1">
          <a:blip r:embed="rId10">
            <a:alphaModFix amt="55000"/>
          </a:blip>
          <a:srcRect b="0" l="0" r="0" t="0"/>
          <a:stretch/>
        </p:blipFill>
        <p:spPr>
          <a:xfrm>
            <a:off x="644525" y="545866"/>
            <a:ext cx="381000" cy="381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1" name="Google Shape;31;p2"/>
          <p:cNvPicPr preferRelativeResize="0"/>
          <p:nvPr/>
        </p:nvPicPr>
        <p:blipFill rotWithShape="1">
          <a:blip r:embed="rId11">
            <a:alphaModFix amt="55000"/>
          </a:blip>
          <a:srcRect b="0" l="0" r="0" t="0"/>
          <a:stretch/>
        </p:blipFill>
        <p:spPr>
          <a:xfrm>
            <a:off x="2104293" y="1254829"/>
            <a:ext cx="381000" cy="381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2" name="Google Shape;32;p2"/>
          <p:cNvPicPr preferRelativeResize="0"/>
          <p:nvPr/>
        </p:nvPicPr>
        <p:blipFill rotWithShape="1">
          <a:blip r:embed="rId12">
            <a:alphaModFix amt="55000"/>
          </a:blip>
          <a:srcRect b="0" l="0" r="0" t="0"/>
          <a:stretch/>
        </p:blipFill>
        <p:spPr>
          <a:xfrm>
            <a:off x="2814637" y="543567"/>
            <a:ext cx="381000" cy="381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3" name="Google Shape;33;p2"/>
          <p:cNvPicPr preferRelativeResize="0"/>
          <p:nvPr/>
        </p:nvPicPr>
        <p:blipFill rotWithShape="1">
          <a:blip r:embed="rId13">
            <a:alphaModFix amt="55000"/>
          </a:blip>
          <a:srcRect b="0" l="0" r="0" t="0"/>
          <a:stretch/>
        </p:blipFill>
        <p:spPr>
          <a:xfrm>
            <a:off x="3537018" y="535269"/>
            <a:ext cx="381000" cy="381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4" name="Google Shape;34;p2"/>
          <p:cNvPicPr preferRelativeResize="0"/>
          <p:nvPr/>
        </p:nvPicPr>
        <p:blipFill rotWithShape="1">
          <a:blip r:embed="rId14">
            <a:alphaModFix amt="55000"/>
          </a:blip>
          <a:srcRect b="0" l="0" r="0" t="0"/>
          <a:stretch/>
        </p:blipFill>
        <p:spPr>
          <a:xfrm>
            <a:off x="2092256" y="531095"/>
            <a:ext cx="381000" cy="381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5" name="Google Shape;35;p2"/>
          <p:cNvPicPr preferRelativeResize="0"/>
          <p:nvPr/>
        </p:nvPicPr>
        <p:blipFill rotWithShape="1">
          <a:blip r:embed="rId15">
            <a:alphaModFix amt="55000"/>
          </a:blip>
          <a:srcRect b="0" l="0" r="0" t="0"/>
          <a:stretch/>
        </p:blipFill>
        <p:spPr>
          <a:xfrm>
            <a:off x="3534802" y="1251987"/>
            <a:ext cx="381000" cy="381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6" name="Google Shape;36;p2"/>
          <p:cNvPicPr preferRelativeResize="0"/>
          <p:nvPr/>
        </p:nvPicPr>
        <p:blipFill rotWithShape="1">
          <a:blip r:embed="rId16">
            <a:alphaModFix amt="55000"/>
          </a:blip>
          <a:srcRect b="0" l="0" r="0" t="0"/>
          <a:stretch/>
        </p:blipFill>
        <p:spPr>
          <a:xfrm>
            <a:off x="4265613" y="1250549"/>
            <a:ext cx="381000" cy="381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7" name="Google Shape;37;p2"/>
          <p:cNvPicPr preferRelativeResize="0"/>
          <p:nvPr/>
        </p:nvPicPr>
        <p:blipFill rotWithShape="1">
          <a:blip r:embed="rId17">
            <a:alphaModFix amt="55000"/>
          </a:blip>
          <a:srcRect b="0" l="0" r="0" t="0"/>
          <a:stretch/>
        </p:blipFill>
        <p:spPr>
          <a:xfrm>
            <a:off x="2814637" y="1250549"/>
            <a:ext cx="381000" cy="381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extLst>
    <p:ext uri="{DCECCB84-F9BA-43D5-87BE-67443E8EF086}">
      <p15:sldGuideLst>
        <p15:guide id="1" pos="193">
          <p15:clr>
            <a:srgbClr val="FBAE40"/>
          </p15:clr>
        </p15:guide>
        <p15:guide id="2" orient="horz" pos="113">
          <p15:clr>
            <a:srgbClr val="FBAE40"/>
          </p15:clr>
        </p15:guide>
        <p15:guide id="3" orient="horz" pos="2381">
          <p15:clr>
            <a:srgbClr val="FBAE40"/>
          </p15:clr>
        </p15:guide>
        <p15:guide id="4" orient="horz" pos="340">
          <p15:clr>
            <a:srgbClr val="FBAE40"/>
          </p15:clr>
        </p15:guide>
        <p15:guide id="5" orient="horz" pos="567">
          <p15:clr>
            <a:srgbClr val="FBAE40"/>
          </p15:clr>
        </p15:guide>
        <p15:guide id="6" orient="horz" pos="794">
          <p15:clr>
            <a:srgbClr val="FBAE40"/>
          </p15:clr>
        </p15:guide>
        <p15:guide id="7" orient="horz" pos="1020">
          <p15:clr>
            <a:srgbClr val="FBAE40"/>
          </p15:clr>
        </p15:guide>
        <p15:guide id="8" orient="horz" pos="1247">
          <p15:clr>
            <a:srgbClr val="FBAE40"/>
          </p15:clr>
        </p15:guide>
        <p15:guide id="9" orient="horz" pos="1474">
          <p15:clr>
            <a:srgbClr val="FBAE40"/>
          </p15:clr>
        </p15:guide>
        <p15:guide id="10" orient="horz" pos="1701">
          <p15:clr>
            <a:srgbClr val="FBAE40"/>
          </p15:clr>
        </p15:guide>
        <p15:guide id="11" orient="horz" pos="1927">
          <p15:clr>
            <a:srgbClr val="FBAE40"/>
          </p15:clr>
        </p15:guide>
        <p15:guide id="12" orient="horz" pos="2154">
          <p15:clr>
            <a:srgbClr val="FBAE40"/>
          </p15:clr>
        </p15:guide>
        <p15:guide id="13" orient="horz" pos="2608">
          <p15:clr>
            <a:srgbClr val="FBAE40"/>
          </p15:clr>
        </p15:guide>
        <p15:guide id="14" orient="horz" pos="2835">
          <p15:clr>
            <a:srgbClr val="FBAE40"/>
          </p15:clr>
        </p15:guide>
        <p15:guide id="15" orient="horz" pos="3061">
          <p15:clr>
            <a:srgbClr val="FBAE40"/>
          </p15:clr>
        </p15:guide>
        <p15:guide id="16" orient="horz" pos="3288">
          <p15:clr>
            <a:srgbClr val="FBAE40"/>
          </p15:clr>
        </p15:guide>
        <p15:guide id="17" orient="horz" pos="3515">
          <p15:clr>
            <a:srgbClr val="FBAE40"/>
          </p15:clr>
        </p15:guide>
        <p15:guide id="18" orient="horz" pos="3742">
          <p15:clr>
            <a:srgbClr val="FBAE40"/>
          </p15:clr>
        </p15:guide>
        <p15:guide id="19" orient="horz" pos="3968">
          <p15:clr>
            <a:srgbClr val="FBAE40"/>
          </p15:clr>
        </p15:guide>
        <p15:guide id="20" orient="horz" pos="4195">
          <p15:clr>
            <a:srgbClr val="FBAE40"/>
          </p15:clr>
        </p15:guide>
        <p15:guide id="21" orient="horz" pos="4422">
          <p15:clr>
            <a:srgbClr val="FBAE40"/>
          </p15:clr>
        </p15:guide>
        <p15:guide id="22" orient="horz" pos="4649">
          <p15:clr>
            <a:srgbClr val="FBAE40"/>
          </p15:clr>
        </p15:guide>
        <p15:guide id="23" pos="419">
          <p15:clr>
            <a:srgbClr val="FBAE40"/>
          </p15:clr>
        </p15:guide>
        <p15:guide id="24" pos="646">
          <p15:clr>
            <a:srgbClr val="FBAE40"/>
          </p15:clr>
        </p15:guide>
        <p15:guide id="25" pos="873">
          <p15:clr>
            <a:srgbClr val="FBAE40"/>
          </p15:clr>
        </p15:guide>
        <p15:guide id="26" pos="1100">
          <p15:clr>
            <a:srgbClr val="FBAE40"/>
          </p15:clr>
        </p15:guide>
        <p15:guide id="27" pos="1327">
          <p15:clr>
            <a:srgbClr val="FBAE40"/>
          </p15:clr>
        </p15:guide>
        <p15:guide id="28" pos="1553">
          <p15:clr>
            <a:srgbClr val="FBAE40"/>
          </p15:clr>
        </p15:guide>
        <p15:guide id="29" pos="1780">
          <p15:clr>
            <a:srgbClr val="FBAE40"/>
          </p15:clr>
        </p15:guide>
        <p15:guide id="30" pos="2007">
          <p15:clr>
            <a:srgbClr val="FBAE40"/>
          </p15:clr>
        </p15:guide>
        <p15:guide id="31" pos="2234">
          <p15:clr>
            <a:srgbClr val="FBAE40"/>
          </p15:clr>
        </p15:guide>
        <p15:guide id="32" pos="2460">
          <p15:clr>
            <a:srgbClr val="FBAE40"/>
          </p15:clr>
        </p15:guide>
        <p15:guide id="33" pos="2687">
          <p15:clr>
            <a:srgbClr val="FBAE40"/>
          </p15:clr>
        </p15:guide>
        <p15:guide id="34" pos="2914">
          <p15:clr>
            <a:srgbClr val="FBAE40"/>
          </p15:clr>
        </p15:guide>
        <p15:guide id="35" pos="3141">
          <p15:clr>
            <a:srgbClr val="FBAE40"/>
          </p15:clr>
        </p15:guide>
        <p15:guide id="36" pos="3368">
          <p15:clr>
            <a:srgbClr val="FBAE40"/>
          </p15:clr>
        </p15:guide>
        <p15:guide id="37" pos="3594">
          <p15:clr>
            <a:srgbClr val="FBAE40"/>
          </p15:clr>
        </p15:guide>
        <p15:guide id="38" pos="3821">
          <p15:clr>
            <a:srgbClr val="FBAE40"/>
          </p15:clr>
        </p15:guide>
        <p15:guide id="39" pos="4048">
          <p15:clr>
            <a:srgbClr val="FBAE40"/>
          </p15:clr>
        </p15:guide>
        <p15:guide id="40" pos="4275">
          <p15:clr>
            <a:srgbClr val="FBAE40"/>
          </p15:clr>
        </p15:guide>
        <p15:guide id="41" pos="4501">
          <p15:clr>
            <a:srgbClr val="FBAE40"/>
          </p15:clr>
        </p15:guide>
        <p15:guide id="42" pos="4728">
          <p15:clr>
            <a:srgbClr val="FBAE40"/>
          </p15:clr>
        </p15:guide>
        <p15:guide id="43" pos="4955">
          <p15:clr>
            <a:srgbClr val="FBAE40"/>
          </p15:clr>
        </p15:guide>
        <p15:guide id="44" pos="5182">
          <p15:clr>
            <a:srgbClr val="FBAE40"/>
          </p15:clr>
        </p15:guide>
        <p15:guide id="45" pos="5408">
          <p15:clr>
            <a:srgbClr val="FBAE40"/>
          </p15:clr>
        </p15:guide>
        <p15:guide id="46" pos="5635">
          <p15:clr>
            <a:srgbClr val="FBAE40"/>
          </p15:clr>
        </p15:guide>
        <p15:guide id="47" pos="5862">
          <p15:clr>
            <a:srgbClr val="FBAE40"/>
          </p15:clr>
        </p15:guide>
        <p15:guide id="48" pos="6089">
          <p15:clr>
            <a:srgbClr val="FBAE40"/>
          </p15:clr>
        </p15:guide>
        <p15:guide id="49" pos="6316">
          <p15:clr>
            <a:srgbClr val="FBAE40"/>
          </p15:clr>
        </p15:guide>
        <p15:guide id="50" pos="6542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lajd końcowy" showMasterSp="0">
  <p:cSld name="Slajd końcowy"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1"/>
          <p:cNvSpPr/>
          <p:nvPr/>
        </p:nvSpPr>
        <p:spPr>
          <a:xfrm>
            <a:off x="2465388" y="4500563"/>
            <a:ext cx="8226426" cy="179963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3" name="Google Shape;93;p11"/>
          <p:cNvSpPr/>
          <p:nvPr>
            <p:ph idx="2" type="pic"/>
          </p:nvPr>
        </p:nvSpPr>
        <p:spPr>
          <a:xfrm>
            <a:off x="1025525" y="0"/>
            <a:ext cx="8640763" cy="5221288"/>
          </a:xfrm>
          <a:prstGeom prst="rect">
            <a:avLst/>
          </a:prstGeom>
          <a:solidFill>
            <a:srgbClr val="F2F2F2"/>
          </a:solidFill>
          <a:ln>
            <a:noFill/>
          </a:ln>
        </p:spPr>
      </p:sp>
      <p:pic>
        <p:nvPicPr>
          <p:cNvPr descr="Obraz zawierający tekst&#10;&#10;Opis wygenerowany automatycznie" id="94" name="Google Shape;94;p11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2466975" y="4500563"/>
            <a:ext cx="3959225" cy="720090"/>
          </a:xfrm>
          <a:prstGeom prst="rect">
            <a:avLst/>
          </a:prstGeom>
          <a:noFill/>
          <a:ln>
            <a:noFill/>
          </a:ln>
        </p:spPr>
      </p:pic>
      <p:sp>
        <p:nvSpPr>
          <p:cNvPr id="95" name="Google Shape;95;p11"/>
          <p:cNvSpPr txBox="1"/>
          <p:nvPr>
            <p:ph type="title"/>
          </p:nvPr>
        </p:nvSpPr>
        <p:spPr>
          <a:xfrm>
            <a:off x="2825750" y="5593629"/>
            <a:ext cx="7559675" cy="70557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lv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pic>
        <p:nvPicPr>
          <p:cNvPr descr="znak Funduszy Europejskich" id="96" name="Google Shape;96;p1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92000" y="6371047"/>
            <a:ext cx="1621258" cy="949192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flaga Unii Europejskie z dopiskiem dofinansowane przez Unię Europejską" id="97" name="Google Shape;97;p1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272000" y="6371047"/>
            <a:ext cx="2633371" cy="949192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barwy RP" id="98" name="Google Shape;98;p11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3722743" y="6370378"/>
            <a:ext cx="2239772" cy="95053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lajd tytułowy (długi tytuł)" showMasterSp="0">
  <p:cSld name="Slajd tytułowy (długi tytuł)"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3"/>
          <p:cNvSpPr/>
          <p:nvPr/>
        </p:nvSpPr>
        <p:spPr>
          <a:xfrm>
            <a:off x="1026613" y="1973818"/>
            <a:ext cx="8639675" cy="4326381"/>
          </a:xfrm>
          <a:prstGeom prst="rect">
            <a:avLst/>
          </a:prstGeom>
          <a:solidFill>
            <a:srgbClr val="A6D3FF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0" name="Google Shape;40;p3"/>
          <p:cNvSpPr/>
          <p:nvPr/>
        </p:nvSpPr>
        <p:spPr>
          <a:xfrm>
            <a:off x="1" y="0"/>
            <a:ext cx="4986337" cy="2693908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descr="Obraz zawierający tekst&#10;&#10;Opis wygenerowany automatycznie" id="41" name="Google Shape;41;p3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026760" y="1973818"/>
            <a:ext cx="3959225" cy="720090"/>
          </a:xfrm>
          <a:prstGeom prst="rect">
            <a:avLst/>
          </a:prstGeom>
          <a:noFill/>
          <a:ln>
            <a:noFill/>
          </a:ln>
        </p:spPr>
      </p:pic>
      <p:pic>
        <p:nvPicPr>
          <p:cNvPr id="42" name="Google Shape;42;p3"/>
          <p:cNvPicPr preferRelativeResize="0"/>
          <p:nvPr/>
        </p:nvPicPr>
        <p:blipFill rotWithShape="1">
          <a:blip r:embed="rId3">
            <a:alphaModFix amt="55000"/>
          </a:blip>
          <a:srcRect b="0" l="0" r="0" t="0"/>
          <a:stretch/>
        </p:blipFill>
        <p:spPr>
          <a:xfrm>
            <a:off x="597632" y="540402"/>
            <a:ext cx="1080000" cy="1080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3" name="Google Shape;43;p3"/>
          <p:cNvPicPr preferRelativeResize="0"/>
          <p:nvPr/>
        </p:nvPicPr>
        <p:blipFill rotWithShape="1">
          <a:blip r:embed="rId4">
            <a:alphaModFix amt="55000"/>
          </a:blip>
          <a:srcRect b="0" l="0" r="0" t="0"/>
          <a:stretch/>
        </p:blipFill>
        <p:spPr>
          <a:xfrm>
            <a:off x="2105788" y="540402"/>
            <a:ext cx="1080000" cy="1080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4" name="Google Shape;44;p3"/>
          <p:cNvPicPr preferRelativeResize="0"/>
          <p:nvPr/>
        </p:nvPicPr>
        <p:blipFill rotWithShape="1">
          <a:blip r:embed="rId5">
            <a:alphaModFix amt="55000"/>
          </a:blip>
          <a:srcRect b="0" l="0" r="0" t="0"/>
          <a:stretch/>
        </p:blipFill>
        <p:spPr>
          <a:xfrm>
            <a:off x="3613944" y="540402"/>
            <a:ext cx="1080000" cy="1080000"/>
          </a:xfrm>
          <a:prstGeom prst="rect">
            <a:avLst/>
          </a:prstGeom>
          <a:noFill/>
          <a:ln>
            <a:noFill/>
          </a:ln>
        </p:spPr>
      </p:pic>
      <p:sp>
        <p:nvSpPr>
          <p:cNvPr id="45" name="Google Shape;45;p3"/>
          <p:cNvSpPr txBox="1"/>
          <p:nvPr>
            <p:ph type="ctrTitle"/>
          </p:nvPr>
        </p:nvSpPr>
        <p:spPr>
          <a:xfrm>
            <a:off x="1385877" y="3059113"/>
            <a:ext cx="7920115" cy="110767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lvl="0"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Open Sans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6" name="Google Shape;46;p3"/>
          <p:cNvSpPr txBox="1"/>
          <p:nvPr>
            <p:ph idx="1" type="subTitle"/>
          </p:nvPr>
        </p:nvSpPr>
        <p:spPr>
          <a:xfrm>
            <a:off x="1385888" y="4861794"/>
            <a:ext cx="7920037" cy="1080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lvl="0" algn="l">
              <a:lnSpc>
                <a:spcPct val="125000"/>
              </a:lnSpc>
              <a:spcBef>
                <a:spcPts val="1102"/>
              </a:spcBef>
              <a:spcAft>
                <a:spcPts val="0"/>
              </a:spcAft>
              <a:buSzPts val="2800"/>
              <a:buFont typeface="Open Sans"/>
              <a:buNone/>
              <a:defRPr b="1" sz="2800">
                <a:solidFill>
                  <a:schemeClr val="dk2"/>
                </a:solidFill>
              </a:defRPr>
            </a:lvl1pPr>
            <a:lvl2pPr lvl="1" algn="ctr">
              <a:lnSpc>
                <a:spcPct val="108843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2205"/>
              <a:buFont typeface="Open Sans"/>
              <a:buNone/>
              <a:defRPr sz="2205"/>
            </a:lvl2pPr>
            <a:lvl3pPr lvl="2" algn="ctr">
              <a:lnSpc>
                <a:spcPct val="120967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984"/>
              <a:buFont typeface="Open Sans"/>
              <a:buNone/>
              <a:defRPr sz="1984"/>
            </a:lvl3pPr>
            <a:lvl4pPr lvl="3" algn="ctr">
              <a:lnSpc>
                <a:spcPct val="136054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764"/>
              <a:buNone/>
              <a:defRPr sz="1764"/>
            </a:lvl4pPr>
            <a:lvl5pPr lvl="4" algn="ctr">
              <a:lnSpc>
                <a:spcPct val="136054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764"/>
              <a:buNone/>
              <a:defRPr sz="1764"/>
            </a:lvl5pPr>
            <a:lvl6pPr lvl="5" algn="ctr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764"/>
              <a:buNone/>
              <a:defRPr sz="1764"/>
            </a:lvl6pPr>
            <a:lvl7pPr lvl="6" algn="ctr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764"/>
              <a:buNone/>
              <a:defRPr sz="1764"/>
            </a:lvl7pPr>
            <a:lvl8pPr lvl="7" algn="ctr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764"/>
              <a:buNone/>
              <a:defRPr sz="1764"/>
            </a:lvl8pPr>
            <a:lvl9pPr lvl="8" algn="ctr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764"/>
              <a:buNone/>
              <a:defRPr sz="1764"/>
            </a:lvl9pPr>
          </a:lstStyle>
          <a:p/>
        </p:txBody>
      </p:sp>
      <p:sp>
        <p:nvSpPr>
          <p:cNvPr id="47" name="Google Shape;47;p3"/>
          <p:cNvSpPr txBox="1"/>
          <p:nvPr>
            <p:ph idx="10" type="dt"/>
          </p:nvPr>
        </p:nvSpPr>
        <p:spPr>
          <a:xfrm>
            <a:off x="7865356" y="540402"/>
            <a:ext cx="1799844" cy="34911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marR="0" rtl="0" algn="r">
              <a:lnSpc>
                <a:spcPct val="128571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pic>
        <p:nvPicPr>
          <p:cNvPr id="48" name="Google Shape;48;p3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792000" y="6371047"/>
            <a:ext cx="1621258" cy="949192"/>
          </a:xfrm>
          <a:prstGeom prst="rect">
            <a:avLst/>
          </a:prstGeom>
          <a:noFill/>
          <a:ln>
            <a:noFill/>
          </a:ln>
        </p:spPr>
      </p:pic>
      <p:pic>
        <p:nvPicPr>
          <p:cNvPr id="49" name="Google Shape;49;p3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7272000" y="6371047"/>
            <a:ext cx="2633371" cy="949192"/>
          </a:xfrm>
          <a:prstGeom prst="rect">
            <a:avLst/>
          </a:prstGeom>
          <a:noFill/>
          <a:ln>
            <a:noFill/>
          </a:ln>
        </p:spPr>
      </p:pic>
      <p:pic>
        <p:nvPicPr>
          <p:cNvPr id="50" name="Google Shape;50;p3"/>
          <p:cNvPicPr preferRelativeResize="0"/>
          <p:nvPr/>
        </p:nvPicPr>
        <p:blipFill rotWithShape="1">
          <a:blip r:embed="rId8">
            <a:alphaModFix/>
          </a:blip>
          <a:srcRect b="0" l="0" r="0" t="0"/>
          <a:stretch/>
        </p:blipFill>
        <p:spPr>
          <a:xfrm>
            <a:off x="3722743" y="6370378"/>
            <a:ext cx="2239772" cy="95053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extLst>
    <p:ext uri="{DCECCB84-F9BA-43D5-87BE-67443E8EF086}">
      <p15:sldGuideLst>
        <p15:guide id="1" pos="193">
          <p15:clr>
            <a:srgbClr val="FBAE40"/>
          </p15:clr>
        </p15:guide>
        <p15:guide id="2" orient="horz" pos="113">
          <p15:clr>
            <a:srgbClr val="FBAE40"/>
          </p15:clr>
        </p15:guide>
        <p15:guide id="3" orient="horz" pos="2381">
          <p15:clr>
            <a:srgbClr val="FBAE40"/>
          </p15:clr>
        </p15:guide>
        <p15:guide id="4" orient="horz" pos="340">
          <p15:clr>
            <a:srgbClr val="FBAE40"/>
          </p15:clr>
        </p15:guide>
        <p15:guide id="5" orient="horz" pos="567">
          <p15:clr>
            <a:srgbClr val="FBAE40"/>
          </p15:clr>
        </p15:guide>
        <p15:guide id="6" orient="horz" pos="794">
          <p15:clr>
            <a:srgbClr val="FBAE40"/>
          </p15:clr>
        </p15:guide>
        <p15:guide id="7" orient="horz" pos="1020">
          <p15:clr>
            <a:srgbClr val="FBAE40"/>
          </p15:clr>
        </p15:guide>
        <p15:guide id="8" orient="horz" pos="1247">
          <p15:clr>
            <a:srgbClr val="FBAE40"/>
          </p15:clr>
        </p15:guide>
        <p15:guide id="9" orient="horz" pos="1474">
          <p15:clr>
            <a:srgbClr val="FBAE40"/>
          </p15:clr>
        </p15:guide>
        <p15:guide id="10" orient="horz" pos="1701">
          <p15:clr>
            <a:srgbClr val="FBAE40"/>
          </p15:clr>
        </p15:guide>
        <p15:guide id="11" orient="horz" pos="1927">
          <p15:clr>
            <a:srgbClr val="FBAE40"/>
          </p15:clr>
        </p15:guide>
        <p15:guide id="12" orient="horz" pos="2154">
          <p15:clr>
            <a:srgbClr val="FBAE40"/>
          </p15:clr>
        </p15:guide>
        <p15:guide id="13" orient="horz" pos="2608">
          <p15:clr>
            <a:srgbClr val="FBAE40"/>
          </p15:clr>
        </p15:guide>
        <p15:guide id="14" orient="horz" pos="2835">
          <p15:clr>
            <a:srgbClr val="FBAE40"/>
          </p15:clr>
        </p15:guide>
        <p15:guide id="15" orient="horz" pos="3061">
          <p15:clr>
            <a:srgbClr val="FBAE40"/>
          </p15:clr>
        </p15:guide>
        <p15:guide id="16" orient="horz" pos="3288">
          <p15:clr>
            <a:srgbClr val="FBAE40"/>
          </p15:clr>
        </p15:guide>
        <p15:guide id="17" orient="horz" pos="3515">
          <p15:clr>
            <a:srgbClr val="FBAE40"/>
          </p15:clr>
        </p15:guide>
        <p15:guide id="18" orient="horz" pos="3742">
          <p15:clr>
            <a:srgbClr val="FBAE40"/>
          </p15:clr>
        </p15:guide>
        <p15:guide id="19" orient="horz" pos="3968">
          <p15:clr>
            <a:srgbClr val="FBAE40"/>
          </p15:clr>
        </p15:guide>
        <p15:guide id="20" orient="horz" pos="4195">
          <p15:clr>
            <a:srgbClr val="FBAE40"/>
          </p15:clr>
        </p15:guide>
        <p15:guide id="21" orient="horz" pos="4422">
          <p15:clr>
            <a:srgbClr val="FBAE40"/>
          </p15:clr>
        </p15:guide>
        <p15:guide id="22" orient="horz" pos="4649">
          <p15:clr>
            <a:srgbClr val="FBAE40"/>
          </p15:clr>
        </p15:guide>
        <p15:guide id="23" pos="419">
          <p15:clr>
            <a:srgbClr val="FBAE40"/>
          </p15:clr>
        </p15:guide>
        <p15:guide id="24" pos="646">
          <p15:clr>
            <a:srgbClr val="FBAE40"/>
          </p15:clr>
        </p15:guide>
        <p15:guide id="25" pos="873">
          <p15:clr>
            <a:srgbClr val="FBAE40"/>
          </p15:clr>
        </p15:guide>
        <p15:guide id="26" pos="1100">
          <p15:clr>
            <a:srgbClr val="FBAE40"/>
          </p15:clr>
        </p15:guide>
        <p15:guide id="27" pos="1327">
          <p15:clr>
            <a:srgbClr val="FBAE40"/>
          </p15:clr>
        </p15:guide>
        <p15:guide id="28" pos="1553">
          <p15:clr>
            <a:srgbClr val="FBAE40"/>
          </p15:clr>
        </p15:guide>
        <p15:guide id="29" pos="1780">
          <p15:clr>
            <a:srgbClr val="FBAE40"/>
          </p15:clr>
        </p15:guide>
        <p15:guide id="30" pos="2007">
          <p15:clr>
            <a:srgbClr val="FBAE40"/>
          </p15:clr>
        </p15:guide>
        <p15:guide id="31" pos="2234">
          <p15:clr>
            <a:srgbClr val="FBAE40"/>
          </p15:clr>
        </p15:guide>
        <p15:guide id="32" pos="2460">
          <p15:clr>
            <a:srgbClr val="FBAE40"/>
          </p15:clr>
        </p15:guide>
        <p15:guide id="33" pos="2687">
          <p15:clr>
            <a:srgbClr val="FBAE40"/>
          </p15:clr>
        </p15:guide>
        <p15:guide id="34" pos="2914">
          <p15:clr>
            <a:srgbClr val="FBAE40"/>
          </p15:clr>
        </p15:guide>
        <p15:guide id="35" pos="3141">
          <p15:clr>
            <a:srgbClr val="FBAE40"/>
          </p15:clr>
        </p15:guide>
        <p15:guide id="36" pos="3368">
          <p15:clr>
            <a:srgbClr val="FBAE40"/>
          </p15:clr>
        </p15:guide>
        <p15:guide id="37" pos="3594">
          <p15:clr>
            <a:srgbClr val="FBAE40"/>
          </p15:clr>
        </p15:guide>
        <p15:guide id="38" pos="3821">
          <p15:clr>
            <a:srgbClr val="FBAE40"/>
          </p15:clr>
        </p15:guide>
        <p15:guide id="39" pos="4048">
          <p15:clr>
            <a:srgbClr val="FBAE40"/>
          </p15:clr>
        </p15:guide>
        <p15:guide id="40" pos="4275">
          <p15:clr>
            <a:srgbClr val="FBAE40"/>
          </p15:clr>
        </p15:guide>
        <p15:guide id="41" pos="4501">
          <p15:clr>
            <a:srgbClr val="FBAE40"/>
          </p15:clr>
        </p15:guide>
        <p15:guide id="42" pos="4728">
          <p15:clr>
            <a:srgbClr val="FBAE40"/>
          </p15:clr>
        </p15:guide>
        <p15:guide id="43" pos="4955">
          <p15:clr>
            <a:srgbClr val="FBAE40"/>
          </p15:clr>
        </p15:guide>
        <p15:guide id="44" pos="5182">
          <p15:clr>
            <a:srgbClr val="FBAE40"/>
          </p15:clr>
        </p15:guide>
        <p15:guide id="45" pos="5408">
          <p15:clr>
            <a:srgbClr val="FBAE40"/>
          </p15:clr>
        </p15:guide>
        <p15:guide id="46" pos="5635">
          <p15:clr>
            <a:srgbClr val="FBAE40"/>
          </p15:clr>
        </p15:guide>
        <p15:guide id="47" pos="5862">
          <p15:clr>
            <a:srgbClr val="FBAE40"/>
          </p15:clr>
        </p15:guide>
        <p15:guide id="48" pos="6089">
          <p15:clr>
            <a:srgbClr val="FBAE40"/>
          </p15:clr>
        </p15:guide>
        <p15:guide id="49" pos="6316">
          <p15:clr>
            <a:srgbClr val="FBAE40"/>
          </p15:clr>
        </p15:guide>
        <p15:guide id="50" pos="6542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lajd tytuł sekcji" showMasterSp="0">
  <p:cSld name="Slajd tytuł sekcji">
    <p:spTree>
      <p:nvGrpSpPr>
        <p:cNvPr id="5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4"/>
          <p:cNvSpPr/>
          <p:nvPr/>
        </p:nvSpPr>
        <p:spPr>
          <a:xfrm>
            <a:off x="2825749" y="4500563"/>
            <a:ext cx="7196139" cy="215959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3" name="Google Shape;53;p4"/>
          <p:cNvSpPr/>
          <p:nvPr>
            <p:ph idx="2" type="pic"/>
          </p:nvPr>
        </p:nvSpPr>
        <p:spPr>
          <a:xfrm>
            <a:off x="669925" y="0"/>
            <a:ext cx="6835775" cy="4859338"/>
          </a:xfrm>
          <a:prstGeom prst="rect">
            <a:avLst/>
          </a:prstGeom>
          <a:solidFill>
            <a:srgbClr val="F2F2F2"/>
          </a:solidFill>
          <a:ln>
            <a:noFill/>
          </a:ln>
        </p:spPr>
      </p:sp>
      <p:sp>
        <p:nvSpPr>
          <p:cNvPr id="54" name="Google Shape;54;p4"/>
          <p:cNvSpPr/>
          <p:nvPr/>
        </p:nvSpPr>
        <p:spPr>
          <a:xfrm>
            <a:off x="3905250" y="4500562"/>
            <a:ext cx="3600449" cy="359395"/>
          </a:xfrm>
          <a:prstGeom prst="rect">
            <a:avLst/>
          </a:prstGeom>
          <a:solidFill>
            <a:srgbClr val="0052B0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5" name="Google Shape;55;p4"/>
          <p:cNvSpPr/>
          <p:nvPr/>
        </p:nvSpPr>
        <p:spPr>
          <a:xfrm>
            <a:off x="2825751" y="4500561"/>
            <a:ext cx="1079500" cy="35877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6" name="Google Shape;56;p4"/>
          <p:cNvSpPr txBox="1"/>
          <p:nvPr>
            <p:ph type="ctrTitle"/>
          </p:nvPr>
        </p:nvSpPr>
        <p:spPr>
          <a:xfrm>
            <a:off x="3186113" y="5195719"/>
            <a:ext cx="6480176" cy="132042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lvl="0"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Open Sans"/>
              <a:buNone/>
              <a:defRPr sz="28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pos="193">
          <p15:clr>
            <a:srgbClr val="FBAE40"/>
          </p15:clr>
        </p15:guide>
        <p15:guide id="2" orient="horz" pos="113">
          <p15:clr>
            <a:srgbClr val="FBAE40"/>
          </p15:clr>
        </p15:guide>
        <p15:guide id="3" orient="horz" pos="2381">
          <p15:clr>
            <a:srgbClr val="FBAE40"/>
          </p15:clr>
        </p15:guide>
        <p15:guide id="4" orient="horz" pos="340">
          <p15:clr>
            <a:srgbClr val="FBAE40"/>
          </p15:clr>
        </p15:guide>
        <p15:guide id="5" orient="horz" pos="567">
          <p15:clr>
            <a:srgbClr val="FBAE40"/>
          </p15:clr>
        </p15:guide>
        <p15:guide id="6" orient="horz" pos="794">
          <p15:clr>
            <a:srgbClr val="FBAE40"/>
          </p15:clr>
        </p15:guide>
        <p15:guide id="7" orient="horz" pos="1020">
          <p15:clr>
            <a:srgbClr val="FBAE40"/>
          </p15:clr>
        </p15:guide>
        <p15:guide id="8" orient="horz" pos="1247">
          <p15:clr>
            <a:srgbClr val="FBAE40"/>
          </p15:clr>
        </p15:guide>
        <p15:guide id="9" orient="horz" pos="1474">
          <p15:clr>
            <a:srgbClr val="FBAE40"/>
          </p15:clr>
        </p15:guide>
        <p15:guide id="10" orient="horz" pos="1701">
          <p15:clr>
            <a:srgbClr val="FBAE40"/>
          </p15:clr>
        </p15:guide>
        <p15:guide id="11" orient="horz" pos="1927">
          <p15:clr>
            <a:srgbClr val="FBAE40"/>
          </p15:clr>
        </p15:guide>
        <p15:guide id="12" orient="horz" pos="2154">
          <p15:clr>
            <a:srgbClr val="FBAE40"/>
          </p15:clr>
        </p15:guide>
        <p15:guide id="13" orient="horz" pos="2608">
          <p15:clr>
            <a:srgbClr val="FBAE40"/>
          </p15:clr>
        </p15:guide>
        <p15:guide id="14" orient="horz" pos="2835">
          <p15:clr>
            <a:srgbClr val="FBAE40"/>
          </p15:clr>
        </p15:guide>
        <p15:guide id="15" orient="horz" pos="3061">
          <p15:clr>
            <a:srgbClr val="FBAE40"/>
          </p15:clr>
        </p15:guide>
        <p15:guide id="16" orient="horz" pos="3288">
          <p15:clr>
            <a:srgbClr val="FBAE40"/>
          </p15:clr>
        </p15:guide>
        <p15:guide id="17" orient="horz" pos="3515">
          <p15:clr>
            <a:srgbClr val="FBAE40"/>
          </p15:clr>
        </p15:guide>
        <p15:guide id="18" orient="horz" pos="3742">
          <p15:clr>
            <a:srgbClr val="FBAE40"/>
          </p15:clr>
        </p15:guide>
        <p15:guide id="19" orient="horz" pos="3968">
          <p15:clr>
            <a:srgbClr val="FBAE40"/>
          </p15:clr>
        </p15:guide>
        <p15:guide id="20" orient="horz" pos="4195">
          <p15:clr>
            <a:srgbClr val="FBAE40"/>
          </p15:clr>
        </p15:guide>
        <p15:guide id="21" orient="horz" pos="4422">
          <p15:clr>
            <a:srgbClr val="FBAE40"/>
          </p15:clr>
        </p15:guide>
        <p15:guide id="22" orient="horz" pos="4649">
          <p15:clr>
            <a:srgbClr val="FBAE40"/>
          </p15:clr>
        </p15:guide>
        <p15:guide id="23" pos="419">
          <p15:clr>
            <a:srgbClr val="FBAE40"/>
          </p15:clr>
        </p15:guide>
        <p15:guide id="24" pos="646">
          <p15:clr>
            <a:srgbClr val="FBAE40"/>
          </p15:clr>
        </p15:guide>
        <p15:guide id="25" pos="873">
          <p15:clr>
            <a:srgbClr val="FBAE40"/>
          </p15:clr>
        </p15:guide>
        <p15:guide id="26" pos="1100">
          <p15:clr>
            <a:srgbClr val="FBAE40"/>
          </p15:clr>
        </p15:guide>
        <p15:guide id="27" pos="1327">
          <p15:clr>
            <a:srgbClr val="FBAE40"/>
          </p15:clr>
        </p15:guide>
        <p15:guide id="28" pos="1553">
          <p15:clr>
            <a:srgbClr val="FBAE40"/>
          </p15:clr>
        </p15:guide>
        <p15:guide id="29" pos="1780">
          <p15:clr>
            <a:srgbClr val="FBAE40"/>
          </p15:clr>
        </p15:guide>
        <p15:guide id="30" pos="2007">
          <p15:clr>
            <a:srgbClr val="FBAE40"/>
          </p15:clr>
        </p15:guide>
        <p15:guide id="31" pos="2234">
          <p15:clr>
            <a:srgbClr val="FBAE40"/>
          </p15:clr>
        </p15:guide>
        <p15:guide id="32" pos="2460">
          <p15:clr>
            <a:srgbClr val="FBAE40"/>
          </p15:clr>
        </p15:guide>
        <p15:guide id="33" pos="2687">
          <p15:clr>
            <a:srgbClr val="FBAE40"/>
          </p15:clr>
        </p15:guide>
        <p15:guide id="34" pos="2914">
          <p15:clr>
            <a:srgbClr val="FBAE40"/>
          </p15:clr>
        </p15:guide>
        <p15:guide id="35" pos="3141">
          <p15:clr>
            <a:srgbClr val="FBAE40"/>
          </p15:clr>
        </p15:guide>
        <p15:guide id="36" pos="3368">
          <p15:clr>
            <a:srgbClr val="FBAE40"/>
          </p15:clr>
        </p15:guide>
        <p15:guide id="37" pos="3594">
          <p15:clr>
            <a:srgbClr val="FBAE40"/>
          </p15:clr>
        </p15:guide>
        <p15:guide id="38" pos="3821">
          <p15:clr>
            <a:srgbClr val="FBAE40"/>
          </p15:clr>
        </p15:guide>
        <p15:guide id="39" pos="4048">
          <p15:clr>
            <a:srgbClr val="FBAE40"/>
          </p15:clr>
        </p15:guide>
        <p15:guide id="40" pos="4275">
          <p15:clr>
            <a:srgbClr val="FBAE40"/>
          </p15:clr>
        </p15:guide>
        <p15:guide id="41" pos="4501">
          <p15:clr>
            <a:srgbClr val="FBAE40"/>
          </p15:clr>
        </p15:guide>
        <p15:guide id="42" pos="4728">
          <p15:clr>
            <a:srgbClr val="FBAE40"/>
          </p15:clr>
        </p15:guide>
        <p15:guide id="43" pos="4955">
          <p15:clr>
            <a:srgbClr val="FBAE40"/>
          </p15:clr>
        </p15:guide>
        <p15:guide id="44" pos="5182">
          <p15:clr>
            <a:srgbClr val="FBAE40"/>
          </p15:clr>
        </p15:guide>
        <p15:guide id="45" pos="5408">
          <p15:clr>
            <a:srgbClr val="FBAE40"/>
          </p15:clr>
        </p15:guide>
        <p15:guide id="46" pos="5635">
          <p15:clr>
            <a:srgbClr val="FBAE40"/>
          </p15:clr>
        </p15:guide>
        <p15:guide id="47" pos="5862">
          <p15:clr>
            <a:srgbClr val="FBAE40"/>
          </p15:clr>
        </p15:guide>
        <p15:guide id="48" pos="6089">
          <p15:clr>
            <a:srgbClr val="FBAE40"/>
          </p15:clr>
        </p15:guide>
        <p15:guide id="49" pos="6316">
          <p15:clr>
            <a:srgbClr val="FBAE40"/>
          </p15:clr>
        </p15:guide>
        <p15:guide id="50" pos="6542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lajd tytułowy (krótki tytuł)" showMasterSp="0">
  <p:cSld name="Slajd tytułowy (krótki tytuł)"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5"/>
          <p:cNvSpPr/>
          <p:nvPr>
            <p:ph idx="2" type="pic"/>
          </p:nvPr>
        </p:nvSpPr>
        <p:spPr>
          <a:xfrm>
            <a:off x="0" y="0"/>
            <a:ext cx="6784975" cy="5221288"/>
          </a:xfrm>
          <a:prstGeom prst="rect">
            <a:avLst/>
          </a:prstGeom>
          <a:solidFill>
            <a:srgbClr val="F2F2F2"/>
          </a:solidFill>
          <a:ln>
            <a:noFill/>
          </a:ln>
        </p:spPr>
      </p:sp>
      <p:sp>
        <p:nvSpPr>
          <p:cNvPr id="59" name="Google Shape;59;p5"/>
          <p:cNvSpPr/>
          <p:nvPr/>
        </p:nvSpPr>
        <p:spPr>
          <a:xfrm>
            <a:off x="2825750" y="4500563"/>
            <a:ext cx="6840538" cy="179963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0" name="Google Shape;60;p5"/>
          <p:cNvSpPr txBox="1"/>
          <p:nvPr>
            <p:ph type="ctrTitle"/>
          </p:nvPr>
        </p:nvSpPr>
        <p:spPr>
          <a:xfrm>
            <a:off x="3172808" y="5579563"/>
            <a:ext cx="6133117" cy="64854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lvl="0"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Open Sans"/>
              <a:buNone/>
              <a:defRPr sz="28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1" name="Google Shape;61;p5"/>
          <p:cNvSpPr txBox="1"/>
          <p:nvPr>
            <p:ph idx="10" type="dt"/>
          </p:nvPr>
        </p:nvSpPr>
        <p:spPr>
          <a:xfrm>
            <a:off x="7866444" y="539750"/>
            <a:ext cx="1799844" cy="36672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marR="0" rtl="0" algn="r">
              <a:lnSpc>
                <a:spcPct val="128571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pic>
        <p:nvPicPr>
          <p:cNvPr descr="logo Funduszy Europejskich" id="62" name="Google Shape;62;p5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792000" y="6371047"/>
            <a:ext cx="1621258" cy="949192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flaga Unii Europejskie z dopiskiem dofinansowane przez Unię Europejską" id="63" name="Google Shape;63;p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272000" y="6371047"/>
            <a:ext cx="2633371" cy="949192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barwy RP" id="64" name="Google Shape;64;p5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722743" y="6370378"/>
            <a:ext cx="2239772" cy="950531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Obraz zawierający tekst&#10;&#10;Opis wygenerowany automatycznie" id="65" name="Google Shape;65;p5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2825750" y="4500563"/>
            <a:ext cx="3959225" cy="72009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extLst>
    <p:ext uri="{DCECCB84-F9BA-43D5-87BE-67443E8EF086}">
      <p15:sldGuideLst>
        <p15:guide id="1" pos="192">
          <p15:clr>
            <a:srgbClr val="FBAE40"/>
          </p15:clr>
        </p15:guide>
        <p15:guide id="2" orient="horz" pos="113">
          <p15:clr>
            <a:srgbClr val="FBAE40"/>
          </p15:clr>
        </p15:guide>
        <p15:guide id="3" orient="horz" pos="2381">
          <p15:clr>
            <a:srgbClr val="FBAE40"/>
          </p15:clr>
        </p15:guide>
        <p15:guide id="4" orient="horz" pos="340">
          <p15:clr>
            <a:srgbClr val="FBAE40"/>
          </p15:clr>
        </p15:guide>
        <p15:guide id="5" orient="horz" pos="567">
          <p15:clr>
            <a:srgbClr val="FBAE40"/>
          </p15:clr>
        </p15:guide>
        <p15:guide id="6" orient="horz" pos="794">
          <p15:clr>
            <a:srgbClr val="FBAE40"/>
          </p15:clr>
        </p15:guide>
        <p15:guide id="7" orient="horz" pos="1020">
          <p15:clr>
            <a:srgbClr val="FBAE40"/>
          </p15:clr>
        </p15:guide>
        <p15:guide id="8" orient="horz" pos="1247">
          <p15:clr>
            <a:srgbClr val="FBAE40"/>
          </p15:clr>
        </p15:guide>
        <p15:guide id="9" orient="horz" pos="1474">
          <p15:clr>
            <a:srgbClr val="FBAE40"/>
          </p15:clr>
        </p15:guide>
        <p15:guide id="10" orient="horz" pos="1701">
          <p15:clr>
            <a:srgbClr val="FBAE40"/>
          </p15:clr>
        </p15:guide>
        <p15:guide id="11" orient="horz" pos="1927">
          <p15:clr>
            <a:srgbClr val="FBAE40"/>
          </p15:clr>
        </p15:guide>
        <p15:guide id="12" orient="horz" pos="2154">
          <p15:clr>
            <a:srgbClr val="FBAE40"/>
          </p15:clr>
        </p15:guide>
        <p15:guide id="13" orient="horz" pos="2608">
          <p15:clr>
            <a:srgbClr val="FBAE40"/>
          </p15:clr>
        </p15:guide>
        <p15:guide id="14" orient="horz" pos="2835">
          <p15:clr>
            <a:srgbClr val="FBAE40"/>
          </p15:clr>
        </p15:guide>
        <p15:guide id="15" orient="horz" pos="3061">
          <p15:clr>
            <a:srgbClr val="FBAE40"/>
          </p15:clr>
        </p15:guide>
        <p15:guide id="16" orient="horz" pos="3288">
          <p15:clr>
            <a:srgbClr val="FBAE40"/>
          </p15:clr>
        </p15:guide>
        <p15:guide id="17" orient="horz" pos="3515">
          <p15:clr>
            <a:srgbClr val="FBAE40"/>
          </p15:clr>
        </p15:guide>
        <p15:guide id="18" orient="horz" pos="3742">
          <p15:clr>
            <a:srgbClr val="FBAE40"/>
          </p15:clr>
        </p15:guide>
        <p15:guide id="19" orient="horz" pos="3968">
          <p15:clr>
            <a:srgbClr val="FBAE40"/>
          </p15:clr>
        </p15:guide>
        <p15:guide id="20" orient="horz" pos="4195">
          <p15:clr>
            <a:srgbClr val="FBAE40"/>
          </p15:clr>
        </p15:guide>
        <p15:guide id="21" orient="horz" pos="4422">
          <p15:clr>
            <a:srgbClr val="FBAE40"/>
          </p15:clr>
        </p15:guide>
        <p15:guide id="22" orient="horz" pos="4649">
          <p15:clr>
            <a:srgbClr val="FBAE40"/>
          </p15:clr>
        </p15:guide>
        <p15:guide id="23" pos="419">
          <p15:clr>
            <a:srgbClr val="FBAE40"/>
          </p15:clr>
        </p15:guide>
        <p15:guide id="24" pos="646">
          <p15:clr>
            <a:srgbClr val="FBAE40"/>
          </p15:clr>
        </p15:guide>
        <p15:guide id="25" pos="873">
          <p15:clr>
            <a:srgbClr val="FBAE40"/>
          </p15:clr>
        </p15:guide>
        <p15:guide id="26" pos="1100">
          <p15:clr>
            <a:srgbClr val="FBAE40"/>
          </p15:clr>
        </p15:guide>
        <p15:guide id="27" pos="1327">
          <p15:clr>
            <a:srgbClr val="FBAE40"/>
          </p15:clr>
        </p15:guide>
        <p15:guide id="28" pos="1553">
          <p15:clr>
            <a:srgbClr val="FBAE40"/>
          </p15:clr>
        </p15:guide>
        <p15:guide id="29" pos="1780">
          <p15:clr>
            <a:srgbClr val="FBAE40"/>
          </p15:clr>
        </p15:guide>
        <p15:guide id="30" pos="2007">
          <p15:clr>
            <a:srgbClr val="FBAE40"/>
          </p15:clr>
        </p15:guide>
        <p15:guide id="31" pos="2234">
          <p15:clr>
            <a:srgbClr val="FBAE40"/>
          </p15:clr>
        </p15:guide>
        <p15:guide id="32" pos="2460">
          <p15:clr>
            <a:srgbClr val="FBAE40"/>
          </p15:clr>
        </p15:guide>
        <p15:guide id="33" pos="2687">
          <p15:clr>
            <a:srgbClr val="FBAE40"/>
          </p15:clr>
        </p15:guide>
        <p15:guide id="34" pos="2914">
          <p15:clr>
            <a:srgbClr val="FBAE40"/>
          </p15:clr>
        </p15:guide>
        <p15:guide id="35" pos="3141">
          <p15:clr>
            <a:srgbClr val="FBAE40"/>
          </p15:clr>
        </p15:guide>
        <p15:guide id="36" pos="3368">
          <p15:clr>
            <a:srgbClr val="FBAE40"/>
          </p15:clr>
        </p15:guide>
        <p15:guide id="37" pos="3594">
          <p15:clr>
            <a:srgbClr val="FBAE40"/>
          </p15:clr>
        </p15:guide>
        <p15:guide id="38" pos="3821">
          <p15:clr>
            <a:srgbClr val="FBAE40"/>
          </p15:clr>
        </p15:guide>
        <p15:guide id="39" pos="4048">
          <p15:clr>
            <a:srgbClr val="FBAE40"/>
          </p15:clr>
        </p15:guide>
        <p15:guide id="40" pos="4275">
          <p15:clr>
            <a:srgbClr val="FBAE40"/>
          </p15:clr>
        </p15:guide>
        <p15:guide id="41" pos="4501">
          <p15:clr>
            <a:srgbClr val="FBAE40"/>
          </p15:clr>
        </p15:guide>
        <p15:guide id="42" pos="4728">
          <p15:clr>
            <a:srgbClr val="FBAE40"/>
          </p15:clr>
        </p15:guide>
        <p15:guide id="43" pos="4955">
          <p15:clr>
            <a:srgbClr val="FBAE40"/>
          </p15:clr>
        </p15:guide>
        <p15:guide id="44" pos="5182">
          <p15:clr>
            <a:srgbClr val="FBAE40"/>
          </p15:clr>
        </p15:guide>
        <p15:guide id="45" pos="5408">
          <p15:clr>
            <a:srgbClr val="FBAE40"/>
          </p15:clr>
        </p15:guide>
        <p15:guide id="46" pos="5635">
          <p15:clr>
            <a:srgbClr val="FBAE40"/>
          </p15:clr>
        </p15:guide>
        <p15:guide id="47" pos="5862">
          <p15:clr>
            <a:srgbClr val="FBAE40"/>
          </p15:clr>
        </p15:guide>
        <p15:guide id="48" pos="6089">
          <p15:clr>
            <a:srgbClr val="FBAE40"/>
          </p15:clr>
        </p15:guide>
        <p15:guide id="49" pos="6316">
          <p15:clr>
            <a:srgbClr val="FBAE40"/>
          </p15:clr>
        </p15:guide>
        <p15:guide id="50" pos="6542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lajd - tytuł + zawartość z paskiem" type="obj">
  <p:cSld name="OBJECT"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6"/>
          <p:cNvSpPr txBox="1"/>
          <p:nvPr>
            <p:ph type="title"/>
          </p:nvPr>
        </p:nvSpPr>
        <p:spPr>
          <a:xfrm>
            <a:off x="1025525" y="899836"/>
            <a:ext cx="8640381" cy="108000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lv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8" name="Google Shape;68;p6"/>
          <p:cNvSpPr txBox="1"/>
          <p:nvPr>
            <p:ph idx="1" type="body"/>
          </p:nvPr>
        </p:nvSpPr>
        <p:spPr>
          <a:xfrm>
            <a:off x="1025907" y="1979837"/>
            <a:ext cx="8640382" cy="468000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342900" lvl="0" marL="457200" algn="l">
              <a:lnSpc>
                <a:spcPct val="133333"/>
              </a:lnSpc>
              <a:spcBef>
                <a:spcPts val="1102"/>
              </a:spcBef>
              <a:spcAft>
                <a:spcPts val="0"/>
              </a:spcAft>
              <a:buSzPts val="1800"/>
              <a:buChar char="•"/>
              <a:defRPr/>
            </a:lvl1pPr>
            <a:lvl2pPr indent="-342900" lvl="1" marL="914400" algn="l">
              <a:lnSpc>
                <a:spcPct val="133333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133333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33333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133333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69" name="Google Shape;69;p6"/>
          <p:cNvSpPr txBox="1"/>
          <p:nvPr>
            <p:ph idx="12" type="sldNum"/>
          </p:nvPr>
        </p:nvSpPr>
        <p:spPr>
          <a:xfrm>
            <a:off x="8585200" y="7019837"/>
            <a:ext cx="1080000" cy="18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72000" lIns="0" spcFirstLastPara="1" rIns="0" wrap="square" tIns="720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Slajd - tytuł + zawartość bez paska" showMasterSp="0">
  <p:cSld name="1_Slajd - tytuł + zawartość bez paska"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7"/>
          <p:cNvSpPr txBox="1"/>
          <p:nvPr>
            <p:ph type="title"/>
          </p:nvPr>
        </p:nvSpPr>
        <p:spPr>
          <a:xfrm>
            <a:off x="1025525" y="899836"/>
            <a:ext cx="8640381" cy="108000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lv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2" name="Google Shape;72;p7"/>
          <p:cNvSpPr txBox="1"/>
          <p:nvPr>
            <p:ph idx="1" type="body"/>
          </p:nvPr>
        </p:nvSpPr>
        <p:spPr>
          <a:xfrm>
            <a:off x="1025907" y="1979837"/>
            <a:ext cx="8640382" cy="468000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342900" lvl="0" marL="457200" algn="l">
              <a:lnSpc>
                <a:spcPct val="133333"/>
              </a:lnSpc>
              <a:spcBef>
                <a:spcPts val="1102"/>
              </a:spcBef>
              <a:spcAft>
                <a:spcPts val="0"/>
              </a:spcAft>
              <a:buSzPts val="1800"/>
              <a:buChar char="•"/>
              <a:defRPr/>
            </a:lvl1pPr>
            <a:lvl2pPr indent="-342900" lvl="1" marL="914400" algn="l">
              <a:lnSpc>
                <a:spcPct val="133333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133333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33333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133333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3" name="Google Shape;73;p7"/>
          <p:cNvSpPr txBox="1"/>
          <p:nvPr>
            <p:ph idx="12" type="sldNum"/>
          </p:nvPr>
        </p:nvSpPr>
        <p:spPr>
          <a:xfrm>
            <a:off x="8585200" y="7019837"/>
            <a:ext cx="1080000" cy="18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72000" lIns="0" spcFirstLastPara="1" rIns="0" wrap="square" tIns="720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  <p:sp>
        <p:nvSpPr>
          <p:cNvPr id="74" name="Google Shape;74;p7"/>
          <p:cNvSpPr/>
          <p:nvPr/>
        </p:nvSpPr>
        <p:spPr>
          <a:xfrm>
            <a:off x="8585546" y="7380288"/>
            <a:ext cx="1080742" cy="1793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lajd - tytuł + 2 elementy zawartości z paskiem" type="twoObj">
  <p:cSld name="TWO_OBJECTS"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8"/>
          <p:cNvSpPr txBox="1"/>
          <p:nvPr>
            <p:ph type="title"/>
          </p:nvPr>
        </p:nvSpPr>
        <p:spPr>
          <a:xfrm>
            <a:off x="1025525" y="899836"/>
            <a:ext cx="8640381" cy="108000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lv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7" name="Google Shape;77;p8"/>
          <p:cNvSpPr txBox="1"/>
          <p:nvPr>
            <p:ph idx="1" type="body"/>
          </p:nvPr>
        </p:nvSpPr>
        <p:spPr>
          <a:xfrm>
            <a:off x="1025906" y="1979837"/>
            <a:ext cx="4140000" cy="468001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342900" lvl="0" marL="457200" algn="l">
              <a:lnSpc>
                <a:spcPct val="133333"/>
              </a:lnSpc>
              <a:spcBef>
                <a:spcPts val="1102"/>
              </a:spcBef>
              <a:spcAft>
                <a:spcPts val="0"/>
              </a:spcAft>
              <a:buSzPts val="1800"/>
              <a:buChar char="•"/>
              <a:defRPr/>
            </a:lvl1pPr>
            <a:lvl2pPr indent="-342900" lvl="1" marL="914400" algn="l">
              <a:lnSpc>
                <a:spcPct val="133333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133333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33333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133333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8" name="Google Shape;78;p8"/>
          <p:cNvSpPr txBox="1"/>
          <p:nvPr>
            <p:ph idx="2" type="body"/>
          </p:nvPr>
        </p:nvSpPr>
        <p:spPr>
          <a:xfrm>
            <a:off x="5525906" y="1979613"/>
            <a:ext cx="4140000" cy="468022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342900" lvl="0" marL="457200" algn="l">
              <a:lnSpc>
                <a:spcPct val="133333"/>
              </a:lnSpc>
              <a:spcBef>
                <a:spcPts val="1102"/>
              </a:spcBef>
              <a:spcAft>
                <a:spcPts val="0"/>
              </a:spcAft>
              <a:buSzPts val="1800"/>
              <a:buChar char="•"/>
              <a:defRPr/>
            </a:lvl1pPr>
            <a:lvl2pPr indent="-342900" lvl="1" marL="914400" algn="l">
              <a:lnSpc>
                <a:spcPct val="133333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133333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33333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133333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9" name="Google Shape;79;p8"/>
          <p:cNvSpPr txBox="1"/>
          <p:nvPr>
            <p:ph idx="12" type="sldNum"/>
          </p:nvPr>
        </p:nvSpPr>
        <p:spPr>
          <a:xfrm>
            <a:off x="8585200" y="7019837"/>
            <a:ext cx="1080000" cy="18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72000" lIns="0" spcFirstLastPara="1" rIns="0" wrap="square" tIns="720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Slajd - tytuł + zdjęcie + zawartość z paskiem">
  <p:cSld name="1_Slajd - tytuł + zdjęcie + zawartość z paskiem"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9"/>
          <p:cNvSpPr txBox="1"/>
          <p:nvPr>
            <p:ph type="title"/>
          </p:nvPr>
        </p:nvSpPr>
        <p:spPr>
          <a:xfrm>
            <a:off x="5345906" y="899836"/>
            <a:ext cx="4320000" cy="108000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lv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2" name="Google Shape;82;p9"/>
          <p:cNvSpPr txBox="1"/>
          <p:nvPr>
            <p:ph idx="1" type="body"/>
          </p:nvPr>
        </p:nvSpPr>
        <p:spPr>
          <a:xfrm>
            <a:off x="5345906" y="1979837"/>
            <a:ext cx="4320382" cy="468000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342900" lvl="0" marL="457200" algn="l">
              <a:lnSpc>
                <a:spcPct val="133333"/>
              </a:lnSpc>
              <a:spcBef>
                <a:spcPts val="1102"/>
              </a:spcBef>
              <a:spcAft>
                <a:spcPts val="0"/>
              </a:spcAft>
              <a:buSzPts val="1800"/>
              <a:buChar char="•"/>
              <a:defRPr/>
            </a:lvl1pPr>
            <a:lvl2pPr indent="-342900" lvl="1" marL="914400" algn="l">
              <a:lnSpc>
                <a:spcPct val="133333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133333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33333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133333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83" name="Google Shape;83;p9"/>
          <p:cNvSpPr txBox="1"/>
          <p:nvPr>
            <p:ph idx="12" type="sldNum"/>
          </p:nvPr>
        </p:nvSpPr>
        <p:spPr>
          <a:xfrm>
            <a:off x="8585200" y="7019837"/>
            <a:ext cx="1080000" cy="18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72000" lIns="0" spcFirstLastPara="1" rIns="0" wrap="square" tIns="720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  <p:sp>
        <p:nvSpPr>
          <p:cNvPr id="84" name="Google Shape;84;p9"/>
          <p:cNvSpPr/>
          <p:nvPr>
            <p:ph idx="2" type="pic"/>
          </p:nvPr>
        </p:nvSpPr>
        <p:spPr>
          <a:xfrm>
            <a:off x="0" y="900113"/>
            <a:ext cx="4986338" cy="5759726"/>
          </a:xfrm>
          <a:prstGeom prst="rect">
            <a:avLst/>
          </a:prstGeom>
          <a:solidFill>
            <a:srgbClr val="F2F2F2"/>
          </a:solidFill>
          <a:ln>
            <a:noFill/>
          </a:ln>
        </p:spPr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Slajd - tytuł + 2 elementy zawartości bez paska" showMasterSp="0">
  <p:cSld name="1_Slajd - tytuł + 2 elementy zawartości bez paska"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0"/>
          <p:cNvSpPr txBox="1"/>
          <p:nvPr>
            <p:ph type="title"/>
          </p:nvPr>
        </p:nvSpPr>
        <p:spPr>
          <a:xfrm>
            <a:off x="1025525" y="899836"/>
            <a:ext cx="8640381" cy="108000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lv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7" name="Google Shape;87;p10"/>
          <p:cNvSpPr txBox="1"/>
          <p:nvPr>
            <p:ph idx="1" type="body"/>
          </p:nvPr>
        </p:nvSpPr>
        <p:spPr>
          <a:xfrm>
            <a:off x="1025906" y="1979837"/>
            <a:ext cx="4140000" cy="468001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342900" lvl="0" marL="457200" algn="l">
              <a:lnSpc>
                <a:spcPct val="133333"/>
              </a:lnSpc>
              <a:spcBef>
                <a:spcPts val="1102"/>
              </a:spcBef>
              <a:spcAft>
                <a:spcPts val="0"/>
              </a:spcAft>
              <a:buSzPts val="1800"/>
              <a:buChar char="•"/>
              <a:defRPr/>
            </a:lvl1pPr>
            <a:lvl2pPr indent="-342900" lvl="1" marL="914400" algn="l">
              <a:lnSpc>
                <a:spcPct val="133333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133333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33333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133333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88" name="Google Shape;88;p10"/>
          <p:cNvSpPr txBox="1"/>
          <p:nvPr>
            <p:ph idx="2" type="body"/>
          </p:nvPr>
        </p:nvSpPr>
        <p:spPr>
          <a:xfrm>
            <a:off x="5525906" y="1979613"/>
            <a:ext cx="4140000" cy="468022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342900" lvl="0" marL="457200" algn="l">
              <a:lnSpc>
                <a:spcPct val="133333"/>
              </a:lnSpc>
              <a:spcBef>
                <a:spcPts val="1102"/>
              </a:spcBef>
              <a:spcAft>
                <a:spcPts val="0"/>
              </a:spcAft>
              <a:buSzPts val="1800"/>
              <a:buChar char="•"/>
              <a:defRPr/>
            </a:lvl1pPr>
            <a:lvl2pPr indent="-342900" lvl="1" marL="914400" algn="l">
              <a:lnSpc>
                <a:spcPct val="133333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133333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33333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133333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89" name="Google Shape;89;p10"/>
          <p:cNvSpPr txBox="1"/>
          <p:nvPr>
            <p:ph idx="12" type="sldNum"/>
          </p:nvPr>
        </p:nvSpPr>
        <p:spPr>
          <a:xfrm>
            <a:off x="8585200" y="7019837"/>
            <a:ext cx="1080000" cy="18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72000" lIns="0" spcFirstLastPara="1" rIns="0" wrap="square" tIns="720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  <p:sp>
        <p:nvSpPr>
          <p:cNvPr id="90" name="Google Shape;90;p10"/>
          <p:cNvSpPr/>
          <p:nvPr/>
        </p:nvSpPr>
        <p:spPr>
          <a:xfrm>
            <a:off x="8585546" y="7380288"/>
            <a:ext cx="1080742" cy="1793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theme" Target="../theme/theme2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 txBox="1"/>
          <p:nvPr>
            <p:ph type="title"/>
          </p:nvPr>
        </p:nvSpPr>
        <p:spPr>
          <a:xfrm>
            <a:off x="1025525" y="899836"/>
            <a:ext cx="8640381" cy="108000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lvl="0" marR="0" rtl="0" algn="l">
              <a:lnSpc>
                <a:spcPct val="12857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Open Sans"/>
              <a:buNone/>
              <a:defRPr b="1" i="0" sz="2800" u="none" cap="none" strike="noStrik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11" name="Google Shape;11;p1"/>
          <p:cNvSpPr txBox="1"/>
          <p:nvPr>
            <p:ph idx="1" type="body"/>
          </p:nvPr>
        </p:nvSpPr>
        <p:spPr>
          <a:xfrm>
            <a:off x="1025907" y="1979837"/>
            <a:ext cx="8640382" cy="468000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342900" lvl="0" marL="457200" marR="0" rtl="0" algn="l">
              <a:lnSpc>
                <a:spcPct val="133333"/>
              </a:lnSpc>
              <a:spcBef>
                <a:spcPts val="1102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Open Sans"/>
              <a:buChar char="•"/>
              <a:defRPr b="0" i="0" sz="1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indent="-342900" lvl="1" marL="914400" marR="0" rtl="0" algn="l">
              <a:lnSpc>
                <a:spcPct val="133333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Font typeface="Open Sans"/>
              <a:buChar char="•"/>
              <a:defRPr b="0" i="0" sz="1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indent="-342900" lvl="2" marL="1371600" marR="0" rtl="0" algn="l">
              <a:lnSpc>
                <a:spcPct val="133333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Font typeface="Open Sans"/>
              <a:buChar char="•"/>
              <a:defRPr b="0" i="0" sz="1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indent="-342900" lvl="3" marL="1828800" marR="0" rtl="0" algn="l">
              <a:lnSpc>
                <a:spcPct val="133333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indent="-342900" lvl="4" marL="2286000" marR="0" rtl="0" algn="l">
              <a:lnSpc>
                <a:spcPct val="133333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indent="-354583" lvl="5" marL="2743200" marR="0" rtl="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984"/>
              <a:buFont typeface="Arial"/>
              <a:buChar char="•"/>
              <a:defRPr b="0" i="0" sz="1984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54583" lvl="6" marL="3200400" marR="0" rtl="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984"/>
              <a:buFont typeface="Arial"/>
              <a:buChar char="•"/>
              <a:defRPr b="0" i="0" sz="1984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54584" lvl="7" marL="3657600" marR="0" rtl="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984"/>
              <a:buFont typeface="Arial"/>
              <a:buChar char="•"/>
              <a:defRPr b="0" i="0" sz="1984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54584" lvl="8" marL="4114800" marR="0" rtl="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984"/>
              <a:buFont typeface="Arial"/>
              <a:buChar char="•"/>
              <a:defRPr b="0" i="0" sz="1984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" name="Google Shape;12;p1"/>
          <p:cNvSpPr/>
          <p:nvPr/>
        </p:nvSpPr>
        <p:spPr>
          <a:xfrm>
            <a:off x="1025870" y="0"/>
            <a:ext cx="1080742" cy="1793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" name="Google Shape;13;p1"/>
          <p:cNvSpPr/>
          <p:nvPr/>
        </p:nvSpPr>
        <p:spPr>
          <a:xfrm>
            <a:off x="2106612" y="0"/>
            <a:ext cx="7559293" cy="1793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" name="Google Shape;14;p1"/>
          <p:cNvSpPr txBox="1"/>
          <p:nvPr>
            <p:ph idx="12" type="sldNum"/>
          </p:nvPr>
        </p:nvSpPr>
        <p:spPr>
          <a:xfrm>
            <a:off x="8585200" y="7019837"/>
            <a:ext cx="1080000" cy="18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72000" lIns="0" spcFirstLastPara="1" rIns="0" wrap="square" tIns="720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000" u="none" cap="none" strike="noStrik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000" u="none" cap="none" strike="noStrik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000" u="none" cap="none" strike="noStrik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000" u="none" cap="none" strike="noStrik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000" u="none" cap="none" strike="noStrik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000" u="none" cap="none" strike="noStrik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000" u="none" cap="none" strike="noStrik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000" u="none" cap="none" strike="noStrik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000" u="none" cap="none" strike="noStrik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  <p:sp>
        <p:nvSpPr>
          <p:cNvPr id="15" name="Google Shape;15;p1"/>
          <p:cNvSpPr/>
          <p:nvPr/>
        </p:nvSpPr>
        <p:spPr>
          <a:xfrm>
            <a:off x="8585546" y="7380288"/>
            <a:ext cx="1080742" cy="1793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>
        <p15:guide id="1" pos="193">
          <p15:clr>
            <a:srgbClr val="F26B43"/>
          </p15:clr>
        </p15:guide>
        <p15:guide id="2" pos="419">
          <p15:clr>
            <a:srgbClr val="F26B43"/>
          </p15:clr>
        </p15:guide>
        <p15:guide id="3" pos="646">
          <p15:clr>
            <a:srgbClr val="F26B43"/>
          </p15:clr>
        </p15:guide>
        <p15:guide id="4" pos="873">
          <p15:clr>
            <a:srgbClr val="F26B43"/>
          </p15:clr>
        </p15:guide>
        <p15:guide id="5" pos="1100">
          <p15:clr>
            <a:srgbClr val="F26B43"/>
          </p15:clr>
        </p15:guide>
        <p15:guide id="6" pos="1327">
          <p15:clr>
            <a:srgbClr val="F26B43"/>
          </p15:clr>
        </p15:guide>
        <p15:guide id="7" pos="1553">
          <p15:clr>
            <a:srgbClr val="F26B43"/>
          </p15:clr>
        </p15:guide>
        <p15:guide id="8" pos="1780">
          <p15:clr>
            <a:srgbClr val="F26B43"/>
          </p15:clr>
        </p15:guide>
        <p15:guide id="9" pos="2007">
          <p15:clr>
            <a:srgbClr val="F26B43"/>
          </p15:clr>
        </p15:guide>
        <p15:guide id="10" pos="2234">
          <p15:clr>
            <a:srgbClr val="F26B43"/>
          </p15:clr>
        </p15:guide>
        <p15:guide id="11" pos="2460">
          <p15:clr>
            <a:srgbClr val="F26B43"/>
          </p15:clr>
        </p15:guide>
        <p15:guide id="12" pos="2687">
          <p15:clr>
            <a:srgbClr val="F26B43"/>
          </p15:clr>
        </p15:guide>
        <p15:guide id="13" pos="2914">
          <p15:clr>
            <a:srgbClr val="F26B43"/>
          </p15:clr>
        </p15:guide>
        <p15:guide id="14" pos="3141">
          <p15:clr>
            <a:srgbClr val="F26B43"/>
          </p15:clr>
        </p15:guide>
        <p15:guide id="15" pos="3368">
          <p15:clr>
            <a:srgbClr val="F26B43"/>
          </p15:clr>
        </p15:guide>
        <p15:guide id="16" pos="3594">
          <p15:clr>
            <a:srgbClr val="F26B43"/>
          </p15:clr>
        </p15:guide>
        <p15:guide id="17" pos="3821">
          <p15:clr>
            <a:srgbClr val="F26B43"/>
          </p15:clr>
        </p15:guide>
        <p15:guide id="18" pos="4048">
          <p15:clr>
            <a:srgbClr val="F26B43"/>
          </p15:clr>
        </p15:guide>
        <p15:guide id="19" pos="4275">
          <p15:clr>
            <a:srgbClr val="F26B43"/>
          </p15:clr>
        </p15:guide>
        <p15:guide id="20" pos="4501">
          <p15:clr>
            <a:srgbClr val="F26B43"/>
          </p15:clr>
        </p15:guide>
        <p15:guide id="21" pos="4728">
          <p15:clr>
            <a:srgbClr val="F26B43"/>
          </p15:clr>
        </p15:guide>
        <p15:guide id="22" pos="4955">
          <p15:clr>
            <a:srgbClr val="F26B43"/>
          </p15:clr>
        </p15:guide>
        <p15:guide id="23" pos="5182">
          <p15:clr>
            <a:srgbClr val="F26B43"/>
          </p15:clr>
        </p15:guide>
        <p15:guide id="24" pos="5408">
          <p15:clr>
            <a:srgbClr val="F26B43"/>
          </p15:clr>
        </p15:guide>
        <p15:guide id="25" pos="5635">
          <p15:clr>
            <a:srgbClr val="F26B43"/>
          </p15:clr>
        </p15:guide>
        <p15:guide id="26" pos="5862">
          <p15:clr>
            <a:srgbClr val="F26B43"/>
          </p15:clr>
        </p15:guide>
        <p15:guide id="27" pos="6089">
          <p15:clr>
            <a:srgbClr val="F26B43"/>
          </p15:clr>
        </p15:guide>
        <p15:guide id="28" pos="6316">
          <p15:clr>
            <a:srgbClr val="F26B43"/>
          </p15:clr>
        </p15:guide>
        <p15:guide id="29" pos="6542">
          <p15:clr>
            <a:srgbClr val="F26B43"/>
          </p15:clr>
        </p15:guide>
        <p15:guide id="30" orient="horz" pos="113">
          <p15:clr>
            <a:srgbClr val="F26B43"/>
          </p15:clr>
        </p15:guide>
        <p15:guide id="31" orient="horz" pos="340">
          <p15:clr>
            <a:srgbClr val="F26B43"/>
          </p15:clr>
        </p15:guide>
        <p15:guide id="32" orient="horz" pos="567">
          <p15:clr>
            <a:srgbClr val="F26B43"/>
          </p15:clr>
        </p15:guide>
        <p15:guide id="33" orient="horz" pos="794">
          <p15:clr>
            <a:srgbClr val="F26B43"/>
          </p15:clr>
        </p15:guide>
        <p15:guide id="34" orient="horz" pos="1020">
          <p15:clr>
            <a:srgbClr val="F26B43"/>
          </p15:clr>
        </p15:guide>
        <p15:guide id="35" orient="horz" pos="1247">
          <p15:clr>
            <a:srgbClr val="F26B43"/>
          </p15:clr>
        </p15:guide>
        <p15:guide id="36" orient="horz" pos="1474">
          <p15:clr>
            <a:srgbClr val="F26B43"/>
          </p15:clr>
        </p15:guide>
        <p15:guide id="37" orient="horz" pos="1701">
          <p15:clr>
            <a:srgbClr val="F26B43"/>
          </p15:clr>
        </p15:guide>
        <p15:guide id="38" orient="horz" pos="1927">
          <p15:clr>
            <a:srgbClr val="F26B43"/>
          </p15:clr>
        </p15:guide>
        <p15:guide id="39" orient="horz" pos="2154">
          <p15:clr>
            <a:srgbClr val="F26B43"/>
          </p15:clr>
        </p15:guide>
        <p15:guide id="40" orient="horz" pos="2381">
          <p15:clr>
            <a:srgbClr val="F26B43"/>
          </p15:clr>
        </p15:guide>
        <p15:guide id="41" orient="horz" pos="2608">
          <p15:clr>
            <a:srgbClr val="F26B43"/>
          </p15:clr>
        </p15:guide>
        <p15:guide id="42" orient="horz" pos="2835">
          <p15:clr>
            <a:srgbClr val="F26B43"/>
          </p15:clr>
        </p15:guide>
        <p15:guide id="43" orient="horz" pos="3061">
          <p15:clr>
            <a:srgbClr val="F26B43"/>
          </p15:clr>
        </p15:guide>
        <p15:guide id="44" orient="horz" pos="3288">
          <p15:clr>
            <a:srgbClr val="F26B43"/>
          </p15:clr>
        </p15:guide>
        <p15:guide id="45" orient="horz" pos="3515">
          <p15:clr>
            <a:srgbClr val="F26B43"/>
          </p15:clr>
        </p15:guide>
        <p15:guide id="46" orient="horz" pos="3742">
          <p15:clr>
            <a:srgbClr val="F26B43"/>
          </p15:clr>
        </p15:guide>
        <p15:guide id="47" orient="horz" pos="3968">
          <p15:clr>
            <a:srgbClr val="F26B43"/>
          </p15:clr>
        </p15:guide>
        <p15:guide id="48" orient="horz" pos="4195">
          <p15:clr>
            <a:srgbClr val="F26B43"/>
          </p15:clr>
        </p15:guide>
        <p15:guide id="49" orient="horz" pos="4422">
          <p15:clr>
            <a:srgbClr val="F26B43"/>
          </p15:clr>
        </p15:guide>
        <p15:guide id="50" orient="horz" pos="4649">
          <p15:clr>
            <a:srgbClr val="F26B43"/>
          </p15:clr>
        </p15:guide>
      </p15:sldGuideLst>
    </p:ext>
  </p:extLst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24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25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26.jp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5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6.jp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26.jp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12"/>
          <p:cNvSpPr txBox="1"/>
          <p:nvPr>
            <p:ph type="ctrTitle"/>
          </p:nvPr>
        </p:nvSpPr>
        <p:spPr>
          <a:xfrm>
            <a:off x="1385877" y="3070227"/>
            <a:ext cx="7920115" cy="171772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 fontScale="90000"/>
          </a:bodyPr>
          <a:lstStyle/>
          <a:p>
            <a:pPr indent="0" lvl="0" marL="0" rtl="0"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Open Sans"/>
              <a:buNone/>
            </a:pPr>
            <a:r>
              <a:rPr lang="pl-PL"/>
              <a:t>Tytuł prezentacji: 8.	Budowanie partnerstw z wykorzystaniem teorii interesariuszy</a:t>
            </a:r>
            <a:br>
              <a:rPr lang="pl-PL"/>
            </a:br>
            <a:r>
              <a:rPr lang="pl-PL" sz="1200"/>
              <a:t>Opracowała: Ida Wrzesień</a:t>
            </a:r>
            <a:endParaRPr/>
          </a:p>
        </p:txBody>
      </p:sp>
      <p:sp>
        <p:nvSpPr>
          <p:cNvPr id="104" name="Google Shape;104;p12"/>
          <p:cNvSpPr txBox="1"/>
          <p:nvPr>
            <p:ph idx="1" type="subTitle"/>
          </p:nvPr>
        </p:nvSpPr>
        <p:spPr>
          <a:xfrm>
            <a:off x="1385810" y="4859957"/>
            <a:ext cx="7920115" cy="108183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Font typeface="Open Sans"/>
              <a:buNone/>
            </a:pPr>
            <a:r>
              <a:t/>
            </a:r>
            <a:endParaRPr sz="1400"/>
          </a:p>
          <a:p>
            <a:pPr indent="0" lvl="0" marL="0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100"/>
              <a:buFont typeface="Open Sans"/>
              <a:buNone/>
            </a:pPr>
            <a:r>
              <a:rPr lang="pl-PL" sz="1100"/>
              <a:t>Projekt pod nazwą Kompetencje jutra - modyfikacja wybranych kierunków studiów w Karkonoskiej Akademii Nauk Stosowanych w Jeleniej Górze realizowany w ramach programu </a:t>
            </a:r>
            <a:endParaRPr/>
          </a:p>
          <a:p>
            <a:pPr indent="0" lvl="0" marL="0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100"/>
              <a:buFont typeface="Open Sans"/>
              <a:buNone/>
            </a:pPr>
            <a:r>
              <a:rPr lang="pl-PL" sz="1100"/>
              <a:t>Fundusze Europejskie dla Rozwoju Społecznego 2021-2027</a:t>
            </a:r>
            <a:endParaRPr/>
          </a:p>
          <a:p>
            <a:pPr indent="0" lvl="0" marL="0" rtl="0" algn="l">
              <a:lnSpc>
                <a:spcPct val="82142"/>
              </a:lnSpc>
              <a:spcBef>
                <a:spcPts val="0"/>
              </a:spcBef>
              <a:spcAft>
                <a:spcPts val="0"/>
              </a:spcAft>
              <a:buSzPts val="1400"/>
              <a:buFont typeface="Open Sans"/>
              <a:buNone/>
            </a:pPr>
            <a:r>
              <a:t/>
            </a:r>
            <a:endParaRPr sz="1400"/>
          </a:p>
        </p:txBody>
      </p:sp>
      <p:sp>
        <p:nvSpPr>
          <p:cNvPr id="105" name="Google Shape;105;p12"/>
          <p:cNvSpPr txBox="1"/>
          <p:nvPr>
            <p:ph idx="10" type="dt"/>
          </p:nvPr>
        </p:nvSpPr>
        <p:spPr>
          <a:xfrm>
            <a:off x="7865356" y="540402"/>
            <a:ext cx="1799844" cy="34911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r">
              <a:lnSpc>
                <a:spcPct val="128571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l-PL"/>
              <a:t>2025-05-31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8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p21"/>
          <p:cNvSpPr txBox="1"/>
          <p:nvPr>
            <p:ph type="title"/>
          </p:nvPr>
        </p:nvSpPr>
        <p:spPr>
          <a:xfrm>
            <a:off x="1025525" y="899836"/>
            <a:ext cx="8640381" cy="108000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/>
          <a:p>
            <a:pPr indent="0" lvl="0" marL="0" rtl="0" algn="l">
              <a:lnSpc>
                <a:spcPct val="12857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Open Sans"/>
              <a:buNone/>
            </a:pPr>
            <a:r>
              <a:rPr lang="pl-PL"/>
              <a:t>Przykładowa mapa interesariuszy wymyślonego przedsiębiorstwa.</a:t>
            </a:r>
            <a:endParaRPr/>
          </a:p>
        </p:txBody>
      </p:sp>
      <p:sp>
        <p:nvSpPr>
          <p:cNvPr id="170" name="Google Shape;170;p21"/>
          <p:cNvSpPr/>
          <p:nvPr/>
        </p:nvSpPr>
        <p:spPr>
          <a:xfrm>
            <a:off x="7110238" y="870546"/>
            <a:ext cx="3240087" cy="396081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1" name="Google Shape;171;p21"/>
          <p:cNvSpPr txBox="1"/>
          <p:nvPr/>
        </p:nvSpPr>
        <p:spPr>
          <a:xfrm>
            <a:off x="7469025" y="1230629"/>
            <a:ext cx="2520600" cy="471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/>
          <a:p>
            <a:pPr indent="0" lvl="0" marL="0" marR="0" rtl="0" algn="l">
              <a:lnSpc>
                <a:spcPct val="12857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Open Sans"/>
              <a:buNone/>
            </a:pPr>
            <a:r>
              <a:t/>
            </a:r>
            <a:endParaRPr/>
          </a:p>
        </p:txBody>
      </p:sp>
      <p:sp>
        <p:nvSpPr>
          <p:cNvPr id="172" name="Google Shape;172;p21"/>
          <p:cNvSpPr txBox="1"/>
          <p:nvPr/>
        </p:nvSpPr>
        <p:spPr>
          <a:xfrm>
            <a:off x="7779550" y="1273675"/>
            <a:ext cx="2418000" cy="3570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Open Sans"/>
              <a:buNone/>
            </a:pPr>
            <a:r>
              <a:rPr lang="pl-PL" sz="13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Źródło: A. Żyra, Zarządzanie relacjami z interesariuszami jako jeden z elementów społecznej odpowiedzialności biznesu, odpowiedzialnybiznes.pl, dostęp: 18.06.2025, https://odpowiedzialnybiznes.pl/artykuly/zarzadzanie-relacjami-z-interesariuszami-jako-jeden-z-elementow-spolecznej-odpowiedzialnosci-biznesu/.</a:t>
            </a:r>
            <a:endParaRPr sz="130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73" name="Google Shape;173;p21"/>
          <p:cNvSpPr txBox="1"/>
          <p:nvPr>
            <p:ph idx="12" type="sldNum"/>
          </p:nvPr>
        </p:nvSpPr>
        <p:spPr>
          <a:xfrm>
            <a:off x="8585200" y="7019837"/>
            <a:ext cx="1080000" cy="18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72000" lIns="0" spcFirstLastPara="1" rIns="0" wrap="square" tIns="720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  <p:pic>
        <p:nvPicPr>
          <p:cNvPr id="174" name="Google Shape;174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74344" y="2279650"/>
            <a:ext cx="7105212" cy="43799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8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p22"/>
          <p:cNvSpPr txBox="1"/>
          <p:nvPr>
            <p:ph type="title"/>
          </p:nvPr>
        </p:nvSpPr>
        <p:spPr>
          <a:xfrm>
            <a:off x="1025525" y="899836"/>
            <a:ext cx="8640381" cy="108000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Open Sans"/>
              <a:buNone/>
            </a:pPr>
            <a:r>
              <a:rPr lang="pl-PL" sz="1600"/>
              <a:t>Uproszczona mapa interesariuszy przedsiębiorstwa, uwzględniającą podział na podstawie poziomu wpływu i stopnia zainteresowania organi</a:t>
            </a:r>
            <a:r>
              <a:rPr lang="pl-PL" sz="1800"/>
              <a:t>zac</a:t>
            </a:r>
            <a:r>
              <a:rPr lang="pl-PL"/>
              <a:t>ją.</a:t>
            </a:r>
            <a:endParaRPr/>
          </a:p>
        </p:txBody>
      </p:sp>
      <p:sp>
        <p:nvSpPr>
          <p:cNvPr id="180" name="Google Shape;180;p22"/>
          <p:cNvSpPr/>
          <p:nvPr/>
        </p:nvSpPr>
        <p:spPr>
          <a:xfrm>
            <a:off x="7110238" y="870546"/>
            <a:ext cx="3240000" cy="39609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1" name="Google Shape;181;p22"/>
          <p:cNvSpPr txBox="1"/>
          <p:nvPr/>
        </p:nvSpPr>
        <p:spPr>
          <a:xfrm>
            <a:off x="7469025" y="1230630"/>
            <a:ext cx="2520600" cy="388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/>
          <a:p>
            <a:pPr indent="0" lvl="0" marL="0" marR="0" rtl="0" algn="l">
              <a:lnSpc>
                <a:spcPct val="12857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Open Sans"/>
              <a:buNone/>
            </a:pPr>
            <a:r>
              <a:t/>
            </a:r>
            <a:endParaRPr/>
          </a:p>
        </p:txBody>
      </p:sp>
      <p:sp>
        <p:nvSpPr>
          <p:cNvPr id="182" name="Google Shape;182;p22"/>
          <p:cNvSpPr txBox="1"/>
          <p:nvPr/>
        </p:nvSpPr>
        <p:spPr>
          <a:xfrm>
            <a:off x="7469025" y="1827098"/>
            <a:ext cx="2520600" cy="3004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Open Sans"/>
              <a:buNone/>
            </a:pPr>
            <a:r>
              <a:rPr lang="pl-PL" sz="12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Źródło: A. Żyra, Zarządzanie relacjami z interesariuszami jako jeden z elementów społecznej odpowiedzialności biznesu, odpowiedzialnybiznes.pl, dostęp: 18.06.2025, https://odpowiedzialnybiznes.pl/artykuly/zarzadzanie-relacjami-z-interesariuszami-jako-jeden-z-elementow-spolecznej-odpowiedzialnosci-biznesu/</a:t>
            </a:r>
            <a:endParaRPr sz="120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83" name="Google Shape;183;p22"/>
          <p:cNvSpPr txBox="1"/>
          <p:nvPr>
            <p:ph idx="12" type="sldNum"/>
          </p:nvPr>
        </p:nvSpPr>
        <p:spPr>
          <a:xfrm>
            <a:off x="8585200" y="7019837"/>
            <a:ext cx="1080000" cy="18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72000" lIns="0" spcFirstLastPara="1" rIns="0" wrap="square" tIns="720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  <p:pic>
        <p:nvPicPr>
          <p:cNvPr id="184" name="Google Shape;184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025528" y="2293561"/>
            <a:ext cx="5578325" cy="364686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9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Google Shape;190;p23"/>
          <p:cNvSpPr txBox="1"/>
          <p:nvPr>
            <p:ph type="title"/>
          </p:nvPr>
        </p:nvSpPr>
        <p:spPr>
          <a:xfrm>
            <a:off x="1025525" y="899836"/>
            <a:ext cx="8640300" cy="1080000"/>
          </a:xfrm>
          <a:prstGeom prst="rect">
            <a:avLst/>
          </a:prstGeom>
        </p:spPr>
        <p:txBody>
          <a:bodyPr anchorCtr="0" anchor="t" bIns="0" lIns="0" spcFirstLastPara="1" rIns="0" wrap="square" tIns="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-PL"/>
              <a:t>Angażowanie interesariuszy</a:t>
            </a:r>
            <a:endParaRPr/>
          </a:p>
        </p:txBody>
      </p:sp>
      <p:sp>
        <p:nvSpPr>
          <p:cNvPr id="191" name="Google Shape;191;p23"/>
          <p:cNvSpPr txBox="1"/>
          <p:nvPr>
            <p:ph idx="1" type="body"/>
          </p:nvPr>
        </p:nvSpPr>
        <p:spPr>
          <a:xfrm>
            <a:off x="1025907" y="1979837"/>
            <a:ext cx="8640300" cy="4680000"/>
          </a:xfrm>
          <a:prstGeom prst="rect">
            <a:avLst/>
          </a:prstGeom>
        </p:spPr>
        <p:txBody>
          <a:bodyPr anchorCtr="0" anchor="t" bIns="0" lIns="0" spcFirstLastPara="1" rIns="0" wrap="square" tIns="0">
            <a:normAutofit fontScale="85000" lnSpcReduction="20000"/>
          </a:bodyPr>
          <a:lstStyle/>
          <a:p>
            <a:pPr indent="0" lvl="0" marL="0" rtl="0" algn="just">
              <a:spcBef>
                <a:spcPts val="1102"/>
              </a:spcBef>
              <a:spcAft>
                <a:spcPts val="0"/>
              </a:spcAft>
              <a:buNone/>
            </a:pPr>
            <a:r>
              <a:rPr lang="pl-PL"/>
              <a:t>1.	</a:t>
            </a:r>
            <a:r>
              <a:rPr b="1" lang="pl-PL"/>
              <a:t>Komunikacja</a:t>
            </a:r>
            <a:r>
              <a:rPr lang="pl-PL"/>
              <a:t> – to najprostsza i najczęściej stosowana forma angażowania, polegająca na przekazywaniu informacji zarówno do interesariuszy wewnętrznych, jak i zewnętrznych. Wewnątrz firmy wykorzystuje się np. szkolenia, raporty czy newslettery, a na zewnątrz – konferencje, strony internetowe czy spotkania otwarte. Kluczowe jest dostosowanie języka przekazu do odbiorców.</a:t>
            </a:r>
            <a:endParaRPr/>
          </a:p>
          <a:p>
            <a:pPr indent="0" lvl="0" marL="0" rtl="0" algn="just">
              <a:spcBef>
                <a:spcPts val="1102"/>
              </a:spcBef>
              <a:spcAft>
                <a:spcPts val="0"/>
              </a:spcAft>
              <a:buNone/>
            </a:pPr>
            <a:r>
              <a:rPr lang="pl-PL"/>
              <a:t>2.	</a:t>
            </a:r>
            <a:r>
              <a:rPr b="1" lang="pl-PL"/>
              <a:t>Konsultacje</a:t>
            </a:r>
            <a:r>
              <a:rPr lang="pl-PL"/>
              <a:t> – mają na celu zebranie opinii interesariuszy na temat konkretnego zagadnienia, np. nowego produktu lub kampanii reklamowej. Do tego służą badania ankietowe, grupy fokusowe czy spotkania oraz feedback online.</a:t>
            </a:r>
            <a:endParaRPr/>
          </a:p>
          <a:p>
            <a:pPr indent="0" lvl="0" marL="0" rtl="0" algn="just">
              <a:spcBef>
                <a:spcPts val="1102"/>
              </a:spcBef>
              <a:spcAft>
                <a:spcPts val="0"/>
              </a:spcAft>
              <a:buNone/>
            </a:pPr>
            <a:r>
              <a:rPr lang="pl-PL"/>
              <a:t>3.	</a:t>
            </a:r>
            <a:r>
              <a:rPr b="1" lang="pl-PL"/>
              <a:t>Partnerstwo</a:t>
            </a:r>
            <a:r>
              <a:rPr lang="pl-PL"/>
              <a:t> – najbardziej wymagająca forma współpracy, oparta na długotrwałych relacjach i wzajemnym zaufaniu. Partnerzy powinni znać swoje oczekiwania i być gotowi do realizacji zobowiązań. Przykłady to wspólne projekty na rzecz zrównoważonego rozwoju czy strategiczne alianse.</a:t>
            </a:r>
            <a:endParaRPr/>
          </a:p>
          <a:p>
            <a:pPr indent="0" lvl="0" marL="0" rtl="0" algn="just">
              <a:spcBef>
                <a:spcPts val="1102"/>
              </a:spcBef>
              <a:spcAft>
                <a:spcPts val="0"/>
              </a:spcAft>
              <a:buNone/>
            </a:pPr>
            <a:r>
              <a:rPr lang="pl-PL"/>
              <a:t>4.	</a:t>
            </a:r>
            <a:r>
              <a:rPr b="1" lang="pl-PL"/>
              <a:t>Dialog</a:t>
            </a:r>
            <a:r>
              <a:rPr lang="pl-PL"/>
              <a:t> – może mieć charakter nieformalny w małych firmach z łatwym dostępem do interesariuszy, ale w większych organizacjach warto go usystematyzować, by zapewnić udział wszystkich kluczowych grup. Narzędzia dialogu to m.in. panele doradcze, fora interesariuszy, spotkania podsumowujące oraz internetowe platformy zaangażowania.</a:t>
            </a:r>
            <a:endParaRPr/>
          </a:p>
        </p:txBody>
      </p:sp>
      <p:sp>
        <p:nvSpPr>
          <p:cNvPr id="192" name="Google Shape;192;p23"/>
          <p:cNvSpPr txBox="1"/>
          <p:nvPr>
            <p:ph idx="12" type="sldNum"/>
          </p:nvPr>
        </p:nvSpPr>
        <p:spPr>
          <a:xfrm>
            <a:off x="8585200" y="7019837"/>
            <a:ext cx="1080000" cy="180000"/>
          </a:xfrm>
          <a:prstGeom prst="rect">
            <a:avLst/>
          </a:prstGeom>
        </p:spPr>
        <p:txBody>
          <a:bodyPr anchorCtr="0" anchor="ctr" bIns="72000" lIns="0" spcFirstLastPara="1" rIns="0" wrap="square" tIns="720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6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Responsible business concept icons set (Dostarczone przez Getty Images)" id="197" name="Google Shape;197;p24"/>
          <p:cNvPicPr preferRelativeResize="0"/>
          <p:nvPr>
            <p:ph idx="2" type="pic"/>
          </p:nvPr>
        </p:nvPicPr>
        <p:blipFill rotWithShape="1">
          <a:blip r:embed="rId3">
            <a:alphaModFix/>
          </a:blip>
          <a:srcRect b="14452" l="0" r="0" t="14459"/>
          <a:stretch/>
        </p:blipFill>
        <p:spPr>
          <a:xfrm>
            <a:off x="669925" y="0"/>
            <a:ext cx="6835773" cy="4859336"/>
          </a:xfrm>
          <a:prstGeom prst="rect">
            <a:avLst/>
          </a:prstGeom>
          <a:solidFill>
            <a:srgbClr val="F2F2F2"/>
          </a:solidFill>
          <a:ln>
            <a:noFill/>
          </a:ln>
        </p:spPr>
      </p:pic>
      <p:sp>
        <p:nvSpPr>
          <p:cNvPr id="198" name="Google Shape;198;p24"/>
          <p:cNvSpPr txBox="1"/>
          <p:nvPr>
            <p:ph type="ctrTitle"/>
          </p:nvPr>
        </p:nvSpPr>
        <p:spPr>
          <a:xfrm>
            <a:off x="3186113" y="5195719"/>
            <a:ext cx="6480300" cy="1320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/>
          <a:p>
            <a:pPr indent="0" lvl="0" marL="0" rtl="0"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Open Sans"/>
              <a:buNone/>
            </a:pPr>
            <a:r>
              <a:rPr lang="pl-PL"/>
              <a:t>Budowanie partnerstw</a:t>
            </a:r>
            <a:endParaRPr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3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Google Shape;204;p25"/>
          <p:cNvSpPr txBox="1"/>
          <p:nvPr>
            <p:ph type="title"/>
          </p:nvPr>
        </p:nvSpPr>
        <p:spPr>
          <a:xfrm>
            <a:off x="1025525" y="899836"/>
            <a:ext cx="8640300" cy="1080000"/>
          </a:xfrm>
          <a:prstGeom prst="rect">
            <a:avLst/>
          </a:prstGeom>
        </p:spPr>
        <p:txBody>
          <a:bodyPr anchorCtr="0" anchor="t" bIns="0" lIns="0" spcFirstLastPara="1" rIns="0" wrap="square" tIns="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5" name="Google Shape;205;p25"/>
          <p:cNvSpPr txBox="1"/>
          <p:nvPr>
            <p:ph idx="1" type="body"/>
          </p:nvPr>
        </p:nvSpPr>
        <p:spPr>
          <a:xfrm>
            <a:off x="1025907" y="1979837"/>
            <a:ext cx="8640300" cy="4680000"/>
          </a:xfrm>
          <a:prstGeom prst="rect">
            <a:avLst/>
          </a:prstGeom>
        </p:spPr>
        <p:txBody>
          <a:bodyPr anchorCtr="0" anchor="t" bIns="0" lIns="0" spcFirstLastPara="1" rIns="0" wrap="square" tIns="0">
            <a:normAutofit/>
          </a:bodyPr>
          <a:lstStyle/>
          <a:p>
            <a:pPr indent="0" lvl="0" marL="0" rtl="0" algn="l">
              <a:spcBef>
                <a:spcPts val="1102"/>
              </a:spcBef>
              <a:spcAft>
                <a:spcPts val="0"/>
              </a:spcAft>
              <a:buNone/>
            </a:pPr>
            <a:r>
              <a:rPr lang="pl-PL"/>
              <a:t>Tworzenie trwałych i efektywnych partnerstw z interesariuszami jest jednym z kluczowych elementów zarządzania organizacją w warunkach współczesnego otoczenia biznesowego. Partnerstwo wykracza poza zwykłą komunikację czy konsultacje – zakłada ono długoterminową współpracę, opartą na wzajemnym zaufaniu, zaangażowaniu i wspólnym dążeniu do osiągania określonych celów.</a:t>
            </a:r>
            <a:endParaRPr/>
          </a:p>
          <a:p>
            <a:pPr indent="0" lvl="0" marL="0" rtl="0" algn="l">
              <a:spcBef>
                <a:spcPts val="1102"/>
              </a:spcBef>
              <a:spcAft>
                <a:spcPts val="0"/>
              </a:spcAft>
              <a:buNone/>
            </a:pPr>
            <a:r>
              <a:rPr lang="pl-PL"/>
              <a:t>Aby skutecznie budować partnerstwa, organizacja powinna w pierwszej kolejności dokonać szczegółowej identyfikacji swoich kluczowych interesariuszy i zrozumieć ich potrzeby, oczekiwania oraz motywacje. Ważne jest określenie obszarów, w których możliwe jest stworzenie wartości zarówno dla firmy, jak i dla danej grupy interesariuszy (zasada "win-win").</a:t>
            </a:r>
            <a:endParaRPr/>
          </a:p>
        </p:txBody>
      </p:sp>
      <p:sp>
        <p:nvSpPr>
          <p:cNvPr id="206" name="Google Shape;206;p25"/>
          <p:cNvSpPr txBox="1"/>
          <p:nvPr>
            <p:ph idx="12" type="sldNum"/>
          </p:nvPr>
        </p:nvSpPr>
        <p:spPr>
          <a:xfrm>
            <a:off x="8585200" y="7019837"/>
            <a:ext cx="1080000" cy="180000"/>
          </a:xfrm>
          <a:prstGeom prst="rect">
            <a:avLst/>
          </a:prstGeom>
        </p:spPr>
        <p:txBody>
          <a:bodyPr anchorCtr="0" anchor="ctr" bIns="72000" lIns="0" spcFirstLastPara="1" rIns="0" wrap="square" tIns="720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Google Shape;212;p26"/>
          <p:cNvSpPr txBox="1"/>
          <p:nvPr>
            <p:ph type="title"/>
          </p:nvPr>
        </p:nvSpPr>
        <p:spPr>
          <a:xfrm>
            <a:off x="1025525" y="899836"/>
            <a:ext cx="8640300" cy="1080000"/>
          </a:xfrm>
          <a:prstGeom prst="rect">
            <a:avLst/>
          </a:prstGeom>
        </p:spPr>
        <p:txBody>
          <a:bodyPr anchorCtr="0" anchor="t" bIns="0" lIns="0" spcFirstLastPara="1" rIns="0" wrap="square" tIns="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3" name="Google Shape;213;p26"/>
          <p:cNvSpPr txBox="1"/>
          <p:nvPr>
            <p:ph idx="1" type="body"/>
          </p:nvPr>
        </p:nvSpPr>
        <p:spPr>
          <a:xfrm>
            <a:off x="1025907" y="1979837"/>
            <a:ext cx="8640300" cy="4680000"/>
          </a:xfrm>
          <a:prstGeom prst="rect">
            <a:avLst/>
          </a:prstGeom>
        </p:spPr>
        <p:txBody>
          <a:bodyPr anchorCtr="0" anchor="t" bIns="0" lIns="0" spcFirstLastPara="1" rIns="0" wrap="square" tIns="0">
            <a:normAutofit/>
          </a:bodyPr>
          <a:lstStyle/>
          <a:p>
            <a:pPr indent="0" lvl="0" marL="0" rtl="0" algn="l">
              <a:spcBef>
                <a:spcPts val="1102"/>
              </a:spcBef>
              <a:spcAft>
                <a:spcPts val="0"/>
              </a:spcAft>
              <a:buNone/>
            </a:pPr>
            <a:r>
              <a:rPr lang="pl-PL"/>
              <a:t>W praktyce partnerstwa z interesariuszami mogą przyjmować różne formy, np.: wspólne projekty badawczo-rozwojowe, inicjatywy społeczne (CSR), programy zrównoważonego rozwoju czy strategiczne sojusze biznesowe. Warunkiem powodzenia takich działań jest jasne określenie zasad współpracy, wzajemnych oczekiwań oraz podziału odpowiedzialności i korzyści.</a:t>
            </a:r>
            <a:endParaRPr/>
          </a:p>
          <a:p>
            <a:pPr indent="0" lvl="0" marL="0" rtl="0" algn="l">
              <a:spcBef>
                <a:spcPts val="1102"/>
              </a:spcBef>
              <a:spcAft>
                <a:spcPts val="0"/>
              </a:spcAft>
              <a:buNone/>
            </a:pPr>
            <a:r>
              <a:rPr lang="pl-PL"/>
              <a:t>Kluczowe znaczenie ma również utrzymywanie otwartego i przejrzystego dialogu oraz elastyczne reagowanie na zmieniające się warunki i potrzeby partnerów. Budowanie partnerstw z interesariuszami sprzyja wzmacnianiu reputacji organizacji, podnoszeniu jej konkurencyjności oraz lepszemu dostosowaniu do wymagań otoczenia rynkowego i społecznego.</a:t>
            </a:r>
            <a:endParaRPr/>
          </a:p>
        </p:txBody>
      </p:sp>
      <p:sp>
        <p:nvSpPr>
          <p:cNvPr id="214" name="Google Shape;214;p26"/>
          <p:cNvSpPr txBox="1"/>
          <p:nvPr>
            <p:ph idx="12" type="sldNum"/>
          </p:nvPr>
        </p:nvSpPr>
        <p:spPr>
          <a:xfrm>
            <a:off x="8585200" y="7019837"/>
            <a:ext cx="1080000" cy="180000"/>
          </a:xfrm>
          <a:prstGeom prst="rect">
            <a:avLst/>
          </a:prstGeom>
        </p:spPr>
        <p:txBody>
          <a:bodyPr anchorCtr="0" anchor="ctr" bIns="72000" lIns="0" spcFirstLastPara="1" rIns="0" wrap="square" tIns="720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Responsible business concept icons set (Dostarczone przez Getty Images)" id="110" name="Google Shape;110;p13"/>
          <p:cNvPicPr preferRelativeResize="0"/>
          <p:nvPr>
            <p:ph idx="2" type="pic"/>
          </p:nvPr>
        </p:nvPicPr>
        <p:blipFill rotWithShape="1">
          <a:blip r:embed="rId3">
            <a:alphaModFix/>
          </a:blip>
          <a:srcRect b="14452" l="0" r="0" t="14459"/>
          <a:stretch/>
        </p:blipFill>
        <p:spPr>
          <a:xfrm>
            <a:off x="669925" y="0"/>
            <a:ext cx="6835773" cy="4859336"/>
          </a:xfrm>
          <a:prstGeom prst="rect">
            <a:avLst/>
          </a:prstGeom>
          <a:solidFill>
            <a:srgbClr val="F2F2F2"/>
          </a:solidFill>
          <a:ln>
            <a:noFill/>
          </a:ln>
        </p:spPr>
      </p:pic>
      <p:sp>
        <p:nvSpPr>
          <p:cNvPr id="111" name="Google Shape;111;p13"/>
          <p:cNvSpPr txBox="1"/>
          <p:nvPr>
            <p:ph type="ctrTitle"/>
          </p:nvPr>
        </p:nvSpPr>
        <p:spPr>
          <a:xfrm>
            <a:off x="3186113" y="5195719"/>
            <a:ext cx="6480176" cy="132042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/>
          <a:p>
            <a:pPr indent="0" lvl="0" marL="0" rtl="0"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Open Sans"/>
              <a:buNone/>
            </a:pPr>
            <a:r>
              <a:rPr lang="pl-PL"/>
              <a:t>Pojęcie interesariuszy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14"/>
          <p:cNvSpPr txBox="1"/>
          <p:nvPr>
            <p:ph type="title"/>
          </p:nvPr>
        </p:nvSpPr>
        <p:spPr>
          <a:xfrm>
            <a:off x="1025525" y="899836"/>
            <a:ext cx="8640381" cy="108000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/>
          <a:p>
            <a:pPr indent="0" lvl="0" marL="0" rtl="0" algn="l">
              <a:lnSpc>
                <a:spcPct val="12857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Open Sans"/>
              <a:buNone/>
            </a:pPr>
            <a:r>
              <a:t/>
            </a:r>
            <a:endParaRPr/>
          </a:p>
        </p:txBody>
      </p:sp>
      <p:sp>
        <p:nvSpPr>
          <p:cNvPr id="117" name="Google Shape;117;p14"/>
          <p:cNvSpPr txBox="1"/>
          <p:nvPr>
            <p:ph idx="1" type="body"/>
          </p:nvPr>
        </p:nvSpPr>
        <p:spPr>
          <a:xfrm>
            <a:off x="1025907" y="1979837"/>
            <a:ext cx="8640382" cy="468000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/>
          <a:p>
            <a:pPr indent="-137685" lvl="0" marL="251985" rtl="0" algn="just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SzPts val="1800"/>
              <a:buFont typeface="Open Sans"/>
              <a:buNone/>
            </a:pPr>
            <a:r>
              <a:rPr lang="pl-PL"/>
              <a:t>Pojęcie i</a:t>
            </a:r>
            <a:r>
              <a:rPr b="1" lang="pl-PL"/>
              <a:t>nteresariuszy (ang. stakeholders)</a:t>
            </a:r>
            <a:r>
              <a:rPr lang="pl-PL"/>
              <a:t> w teorii zarządzania odnosi się do wszystkich podmiotów – zarówno osób, jak i instytucji czy organizacji – które oddziałują na przedsiębiorstwo lub pozostają pod jego wpływem. Oznacza to, że każde przedsiębiorstwo czy instytucja funkcjonuje w określonym otoczeniu, z którym wchodzi w różnego rodzaju relacje, zarówno bezpośrednie, jak i pośrednie.</a:t>
            </a:r>
            <a:endParaRPr/>
          </a:p>
          <a:p>
            <a:pPr indent="-137685" lvl="0" marL="251985" rtl="0" algn="just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SzPts val="1800"/>
              <a:buFont typeface="Open Sans"/>
              <a:buNone/>
            </a:pPr>
            <a:r>
              <a:rPr lang="pl-PL"/>
              <a:t>Z interesariuszami mamy do czynienia nie tylko w biznesie, ale również w jednostkach samorządu terytorialnego, organizacjach pozarządowych, związkach zawodowych czy grupach nieformalnych. Żadna z tych organizacji nie działa w oderwaniu od swojego otoczenia – zawsze pozostaje pod wpływem innych podmiotów lub sama na nie oddziałuje.</a:t>
            </a:r>
            <a:endParaRPr/>
          </a:p>
          <a:p>
            <a:pPr indent="-137686" lvl="0" marL="251986" rtl="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SzPts val="1800"/>
              <a:buFont typeface="Open Sans"/>
              <a:buNone/>
            </a:pPr>
            <a:r>
              <a:t/>
            </a:r>
            <a:endParaRPr/>
          </a:p>
        </p:txBody>
      </p:sp>
      <p:sp>
        <p:nvSpPr>
          <p:cNvPr id="118" name="Google Shape;118;p14"/>
          <p:cNvSpPr txBox="1"/>
          <p:nvPr>
            <p:ph idx="10" type="dt"/>
          </p:nvPr>
        </p:nvSpPr>
        <p:spPr>
          <a:xfrm>
            <a:off x="8891588" y="539750"/>
            <a:ext cx="1800225" cy="36671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pl-PL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2025-0</a:t>
            </a:r>
            <a:r>
              <a:rPr lang="pl-PL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5</a:t>
            </a:r>
            <a:r>
              <a:rPr b="0" i="0" lang="pl-PL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-31</a:t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15"/>
          <p:cNvSpPr txBox="1"/>
          <p:nvPr>
            <p:ph type="title"/>
          </p:nvPr>
        </p:nvSpPr>
        <p:spPr>
          <a:xfrm>
            <a:off x="1025525" y="899836"/>
            <a:ext cx="8640300" cy="1080000"/>
          </a:xfrm>
          <a:prstGeom prst="rect">
            <a:avLst/>
          </a:prstGeom>
        </p:spPr>
        <p:txBody>
          <a:bodyPr anchorCtr="0" anchor="t" bIns="0" lIns="0" spcFirstLastPara="1" rIns="0" wrap="square" tIns="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5" name="Google Shape;125;p15"/>
          <p:cNvSpPr txBox="1"/>
          <p:nvPr>
            <p:ph idx="1" type="body"/>
          </p:nvPr>
        </p:nvSpPr>
        <p:spPr>
          <a:xfrm>
            <a:off x="1025907" y="1979837"/>
            <a:ext cx="8640300" cy="4680000"/>
          </a:xfrm>
          <a:prstGeom prst="rect">
            <a:avLst/>
          </a:prstGeom>
        </p:spPr>
        <p:txBody>
          <a:bodyPr anchorCtr="0" anchor="t" bIns="0" lIns="0" spcFirstLastPara="1" rIns="0" wrap="square" tIns="0">
            <a:normAutofit fontScale="92500" lnSpcReduction="10000"/>
          </a:bodyPr>
          <a:lstStyle/>
          <a:p>
            <a:pPr indent="0" lvl="0" marL="0" rtl="0" algn="just">
              <a:spcBef>
                <a:spcPts val="1102"/>
              </a:spcBef>
              <a:spcAft>
                <a:spcPts val="0"/>
              </a:spcAft>
              <a:buNone/>
            </a:pPr>
            <a:r>
              <a:rPr lang="pl-PL"/>
              <a:t>W gronie najczęściej wymienianych interesariuszy znajdują się m.in.: klienci, pracownicy, właściciele, dostawcy, społeczności lokalne, inwestorzy, banki, media, administracja publiczna i organizacje pozarządowe. Znaczenie poszczególnych grup interesariuszy może się różnić w zależności od specyfiki organizacji – dla małych firm mniej istotni mogą być inwestorzy, z kolei dla koncernów branżowych duże znaczenie mogą mieć decyzje władz publicznych.</a:t>
            </a:r>
            <a:endParaRPr/>
          </a:p>
          <a:p>
            <a:pPr indent="0" lvl="0" marL="0" rtl="0" algn="just">
              <a:spcBef>
                <a:spcPts val="1102"/>
              </a:spcBef>
              <a:spcAft>
                <a:spcPts val="0"/>
              </a:spcAft>
              <a:buNone/>
            </a:pPr>
            <a:r>
              <a:rPr lang="pl-PL"/>
              <a:t>Zagadnienie interesariuszy jest istotnym elementem koncepcji społecznej odpowiedzialności biznesu (CSR). Zgodnie z definicją Komisji Europejskiej CSR to odpowiedzialność firm za ich wpływ na społeczeństwo i środowisko, a jej realizacja wymaga uwzględnienia interesów różnych stron związanych z działalnością przedsiębiorstwa. Kluczowym elementem jest rozpoznanie, analiza oraz dialog z interesariuszami, co pozwala na dostosowanie strategii organizacji do ich oczekiwań i potrzeb, a tym samym na skuteczniejsze osiąganie celów zrównoważonego rozwoju.</a:t>
            </a:r>
            <a:endParaRPr/>
          </a:p>
          <a:p>
            <a:pPr indent="0" lvl="0" marL="0" rtl="0" algn="l">
              <a:spcBef>
                <a:spcPts val="1102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6" name="Google Shape;126;p15"/>
          <p:cNvSpPr txBox="1"/>
          <p:nvPr>
            <p:ph idx="12" type="sldNum"/>
          </p:nvPr>
        </p:nvSpPr>
        <p:spPr>
          <a:xfrm>
            <a:off x="8585200" y="7019837"/>
            <a:ext cx="1080000" cy="180000"/>
          </a:xfrm>
          <a:prstGeom prst="rect">
            <a:avLst/>
          </a:prstGeom>
        </p:spPr>
        <p:txBody>
          <a:bodyPr anchorCtr="0" anchor="ctr" bIns="72000" lIns="0" spcFirstLastPara="1" rIns="0" wrap="square" tIns="720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16"/>
          <p:cNvSpPr txBox="1"/>
          <p:nvPr>
            <p:ph type="title"/>
          </p:nvPr>
        </p:nvSpPr>
        <p:spPr>
          <a:xfrm>
            <a:off x="1025525" y="899836"/>
            <a:ext cx="8640300" cy="1080000"/>
          </a:xfrm>
          <a:prstGeom prst="rect">
            <a:avLst/>
          </a:prstGeom>
        </p:spPr>
        <p:txBody>
          <a:bodyPr anchorCtr="0" anchor="t" bIns="0" lIns="0" spcFirstLastPara="1" rIns="0" wrap="square" tIns="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3" name="Google Shape;133;p16"/>
          <p:cNvSpPr txBox="1"/>
          <p:nvPr>
            <p:ph idx="1" type="body"/>
          </p:nvPr>
        </p:nvSpPr>
        <p:spPr>
          <a:xfrm>
            <a:off x="1025907" y="1979837"/>
            <a:ext cx="8640300" cy="4680000"/>
          </a:xfrm>
          <a:prstGeom prst="rect">
            <a:avLst/>
          </a:prstGeom>
        </p:spPr>
        <p:txBody>
          <a:bodyPr anchorCtr="0" anchor="t" bIns="0" lIns="0" spcFirstLastPara="1" rIns="0" wrap="square" tIns="0">
            <a:normAutofit/>
          </a:bodyPr>
          <a:lstStyle/>
          <a:p>
            <a:pPr indent="0" lvl="0" marL="0" rtl="0" algn="l">
              <a:spcBef>
                <a:spcPts val="1102"/>
              </a:spcBef>
              <a:spcAft>
                <a:spcPts val="0"/>
              </a:spcAft>
              <a:buNone/>
            </a:pPr>
            <a:r>
              <a:rPr lang="pl-PL"/>
              <a:t>W praktyce wyróżnia się kilka podziałów interesariuszy:</a:t>
            </a:r>
            <a:endParaRPr/>
          </a:p>
          <a:p>
            <a:pPr indent="-342900" lvl="0" marL="457200" rtl="0" algn="l">
              <a:spcBef>
                <a:spcPts val="1102"/>
              </a:spcBef>
              <a:spcAft>
                <a:spcPts val="0"/>
              </a:spcAft>
              <a:buSzPts val="1800"/>
              <a:buChar char="•"/>
            </a:pPr>
            <a:r>
              <a:rPr b="1" lang="pl-PL"/>
              <a:t>Wewnętrzni i zewnętrzni</a:t>
            </a:r>
            <a:r>
              <a:rPr lang="pl-PL"/>
              <a:t> – do pierwszej grupy należą m.in. pracownicy, zarząd czy udziałowcy, do drugiej natomiast klienci, media, konkurenci czy partnerzy.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b="1" lang="pl-PL"/>
              <a:t>Pozytywni i negatywni</a:t>
            </a:r>
            <a:r>
              <a:rPr lang="pl-PL"/>
              <a:t> – pierwsi wspierają działalność organizacji (np. kluczowi klienci, finansujący projekty), drudzy mogą utrudniać jej funkcjonowanie (np. konkurenci).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b="1" lang="pl-PL"/>
              <a:t>Pierwszoplanowi i drugoplanowi</a:t>
            </a:r>
            <a:r>
              <a:rPr lang="pl-PL"/>
              <a:t> – kluczowi dla działalności organizacji (np. dostawcy, klienci, inwestorzy) oraz ci, których wpływ jest pośredni i mniej istotny (np. niektóre organizacje branżowe).</a:t>
            </a:r>
            <a:endParaRPr/>
          </a:p>
        </p:txBody>
      </p:sp>
      <p:sp>
        <p:nvSpPr>
          <p:cNvPr id="134" name="Google Shape;134;p16"/>
          <p:cNvSpPr txBox="1"/>
          <p:nvPr>
            <p:ph idx="12" type="sldNum"/>
          </p:nvPr>
        </p:nvSpPr>
        <p:spPr>
          <a:xfrm>
            <a:off x="8585200" y="7019837"/>
            <a:ext cx="1080000" cy="180000"/>
          </a:xfrm>
          <a:prstGeom prst="rect">
            <a:avLst/>
          </a:prstGeom>
        </p:spPr>
        <p:txBody>
          <a:bodyPr anchorCtr="0" anchor="ctr" bIns="72000" lIns="0" spcFirstLastPara="1" rIns="0" wrap="square" tIns="720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17"/>
          <p:cNvSpPr txBox="1"/>
          <p:nvPr>
            <p:ph type="title"/>
          </p:nvPr>
        </p:nvSpPr>
        <p:spPr>
          <a:xfrm>
            <a:off x="1025525" y="899836"/>
            <a:ext cx="8640300" cy="1080000"/>
          </a:xfrm>
          <a:prstGeom prst="rect">
            <a:avLst/>
          </a:prstGeom>
        </p:spPr>
        <p:txBody>
          <a:bodyPr anchorCtr="0" anchor="t" bIns="0" lIns="0" spcFirstLastPara="1" rIns="0" wrap="square" tIns="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1" name="Google Shape;141;p17"/>
          <p:cNvSpPr txBox="1"/>
          <p:nvPr>
            <p:ph idx="1" type="body"/>
          </p:nvPr>
        </p:nvSpPr>
        <p:spPr>
          <a:xfrm>
            <a:off x="1025907" y="1979837"/>
            <a:ext cx="8640300" cy="4680000"/>
          </a:xfrm>
          <a:prstGeom prst="rect">
            <a:avLst/>
          </a:prstGeom>
        </p:spPr>
        <p:txBody>
          <a:bodyPr anchorCtr="0" anchor="t" bIns="0" lIns="0" spcFirstLastPara="1" rIns="0" wrap="square" tIns="0">
            <a:normAutofit/>
          </a:bodyPr>
          <a:lstStyle/>
          <a:p>
            <a:pPr indent="0" lvl="0" marL="0" rtl="0" algn="just">
              <a:spcBef>
                <a:spcPts val="1102"/>
              </a:spcBef>
              <a:spcAft>
                <a:spcPts val="0"/>
              </a:spcAft>
              <a:buNone/>
            </a:pPr>
            <a:r>
              <a:rPr lang="pl-PL"/>
              <a:t>W kontekście CSR ważne jest również rozróżnienie między pojęciami </a:t>
            </a:r>
            <a:r>
              <a:rPr b="1" lang="pl-PL"/>
              <a:t>stakeholders</a:t>
            </a:r>
            <a:r>
              <a:rPr lang="pl-PL"/>
              <a:t> (interesariusze) i </a:t>
            </a:r>
            <a:r>
              <a:rPr b="1" lang="pl-PL"/>
              <a:t>shareholders</a:t>
            </a:r>
            <a:r>
              <a:rPr lang="pl-PL"/>
              <a:t> (udziałowcy). Podczas gdy udziałowcy koncentrują się na zysku, interesariusze zwracają uwagę także na sposób prowadzenia działalności gospodarczej i jej wpływ na otoczenie społeczne i środowiskowe. Uwzględnienie perspektywy interesariuszy umożliwia organizacji rozwój w sposób bardziej zrównoważony i odpowiedzialny społecznie (Adamus-Matuszyńska, 2010).</a:t>
            </a:r>
            <a:endParaRPr/>
          </a:p>
        </p:txBody>
      </p:sp>
      <p:sp>
        <p:nvSpPr>
          <p:cNvPr id="142" name="Google Shape;142;p17"/>
          <p:cNvSpPr txBox="1"/>
          <p:nvPr>
            <p:ph idx="12" type="sldNum"/>
          </p:nvPr>
        </p:nvSpPr>
        <p:spPr>
          <a:xfrm>
            <a:off x="8585200" y="7019837"/>
            <a:ext cx="1080000" cy="180000"/>
          </a:xfrm>
          <a:prstGeom prst="rect">
            <a:avLst/>
          </a:prstGeom>
        </p:spPr>
        <p:txBody>
          <a:bodyPr anchorCtr="0" anchor="ctr" bIns="72000" lIns="0" spcFirstLastPara="1" rIns="0" wrap="square" tIns="720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18"/>
          <p:cNvSpPr txBox="1"/>
          <p:nvPr>
            <p:ph type="title"/>
          </p:nvPr>
        </p:nvSpPr>
        <p:spPr>
          <a:xfrm>
            <a:off x="1025525" y="899836"/>
            <a:ext cx="8640300" cy="1080000"/>
          </a:xfrm>
          <a:prstGeom prst="rect">
            <a:avLst/>
          </a:prstGeom>
        </p:spPr>
        <p:txBody>
          <a:bodyPr anchorCtr="0" anchor="t" bIns="0" lIns="0" spcFirstLastPara="1" rIns="0" wrap="square" tIns="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-PL"/>
              <a:t>Teoria interesariuszy</a:t>
            </a:r>
            <a:endParaRPr/>
          </a:p>
        </p:txBody>
      </p:sp>
      <p:sp>
        <p:nvSpPr>
          <p:cNvPr id="149" name="Google Shape;149;p18"/>
          <p:cNvSpPr txBox="1"/>
          <p:nvPr>
            <p:ph idx="1" type="body"/>
          </p:nvPr>
        </p:nvSpPr>
        <p:spPr>
          <a:xfrm>
            <a:off x="1025907" y="1979837"/>
            <a:ext cx="8640300" cy="4680000"/>
          </a:xfrm>
          <a:prstGeom prst="rect">
            <a:avLst/>
          </a:prstGeom>
        </p:spPr>
        <p:txBody>
          <a:bodyPr anchorCtr="0" anchor="t" bIns="0" lIns="0" spcFirstLastPara="1" rIns="0" wrap="square" tIns="0">
            <a:normAutofit fontScale="85000" lnSpcReduction="10000"/>
          </a:bodyPr>
          <a:lstStyle/>
          <a:p>
            <a:pPr indent="-325755" lvl="0" marL="457200" rtl="0" algn="just">
              <a:spcBef>
                <a:spcPts val="1102"/>
              </a:spcBef>
              <a:spcAft>
                <a:spcPts val="0"/>
              </a:spcAft>
              <a:buSzPct val="100000"/>
              <a:buChar char="•"/>
            </a:pPr>
            <a:r>
              <a:rPr lang="pl-PL"/>
              <a:t>Powstała jako odpowiedź na jednowymiarowe mierzenie sukcesu firm za pomocą wyników finansowych, a jej fundamenty rozwijały się od połowy lat 80. XX w.</a:t>
            </a:r>
            <a:endParaRPr/>
          </a:p>
          <a:p>
            <a:pPr indent="-325755" lvl="0" marL="457200" rtl="0" algn="just">
              <a:spcBef>
                <a:spcPts val="0"/>
              </a:spcBef>
              <a:spcAft>
                <a:spcPts val="0"/>
              </a:spcAft>
              <a:buSzPct val="100000"/>
              <a:buChar char="•"/>
            </a:pPr>
            <a:r>
              <a:rPr lang="pl-PL"/>
              <a:t>Edward Freeman (1984) zaproponował model interesariuszy, w którym firma traktowana jest jako część szerszego otoczenia, a kluczowymi podmiotami są nie tylko akcjonariusze, pracownicy, klienci i dostawcy, lecz również inne grupy wpływające na jej funkcjonowanie.</a:t>
            </a:r>
            <a:endParaRPr/>
          </a:p>
          <a:p>
            <a:pPr indent="-325755" lvl="0" marL="457200" rtl="0" algn="just">
              <a:spcBef>
                <a:spcPts val="0"/>
              </a:spcBef>
              <a:spcAft>
                <a:spcPts val="0"/>
              </a:spcAft>
              <a:buSzPct val="100000"/>
              <a:buChar char="•"/>
            </a:pPr>
            <a:r>
              <a:rPr lang="pl-PL"/>
              <a:t>Menedżerowie zostają wezwani do integracji zewnętrznych interesariuszy w proces tworzenia strategii i mierzenia efektywności, co wymaga poznania ich potrzeb, obaw i potencjalnego wpływu na organizację.</a:t>
            </a:r>
            <a:endParaRPr/>
          </a:p>
          <a:p>
            <a:pPr indent="-325755" lvl="0" marL="457200" rtl="0" algn="just">
              <a:spcBef>
                <a:spcPts val="0"/>
              </a:spcBef>
              <a:spcAft>
                <a:spcPts val="0"/>
              </a:spcAft>
              <a:buSzPct val="100000"/>
              <a:buChar char="•"/>
            </a:pPr>
            <a:r>
              <a:rPr lang="pl-PL"/>
              <a:t>Teoria kładzie nacisk na wspólne wartości łączące różne grupy interesariuszy, które są podstawą spójnych działań i osiągania zarówno celów społecznych, jak i finansowych.</a:t>
            </a:r>
            <a:endParaRPr/>
          </a:p>
          <a:p>
            <a:pPr indent="-325755" lvl="0" marL="457200" rtl="0" algn="just">
              <a:spcBef>
                <a:spcPts val="0"/>
              </a:spcBef>
              <a:spcAft>
                <a:spcPts val="0"/>
              </a:spcAft>
              <a:buSzPct val="100000"/>
              <a:buChar char="•"/>
            </a:pPr>
            <a:r>
              <a:rPr lang="pl-PL"/>
              <a:t>Stawia też pytanie o odpowiedzialność decydentów – menedżerowie muszą jasno określić, jakie relacje chcą budować z interesariuszami, aby skutecznie realizować strategię.</a:t>
            </a:r>
            <a:endParaRPr/>
          </a:p>
          <a:p>
            <a:pPr indent="-325755" lvl="0" marL="457200" rtl="0" algn="just">
              <a:spcBef>
                <a:spcPts val="0"/>
              </a:spcBef>
              <a:spcAft>
                <a:spcPts val="0"/>
              </a:spcAft>
              <a:buSzPct val="100000"/>
              <a:buChar char="•"/>
            </a:pPr>
            <a:r>
              <a:rPr lang="pl-PL"/>
              <a:t>Firma w tym ujęciu działa jako otwarty system, w którym stakeholderzy mają często sprzeczne oczekiwania (np. akcjonariusze oczekują zysków, pracownicy – lepszych warunków, władze – dbałości o środowisko), a nawet ci przyczyniający się do trudności operacyjnych pozostają ważnymi partnerami w zarządzaniu strategicznym.</a:t>
            </a:r>
            <a:endParaRPr/>
          </a:p>
        </p:txBody>
      </p:sp>
      <p:sp>
        <p:nvSpPr>
          <p:cNvPr id="150" name="Google Shape;150;p18"/>
          <p:cNvSpPr txBox="1"/>
          <p:nvPr>
            <p:ph idx="12" type="sldNum"/>
          </p:nvPr>
        </p:nvSpPr>
        <p:spPr>
          <a:xfrm>
            <a:off x="8585200" y="7019837"/>
            <a:ext cx="1080000" cy="180000"/>
          </a:xfrm>
          <a:prstGeom prst="rect">
            <a:avLst/>
          </a:prstGeom>
        </p:spPr>
        <p:txBody>
          <a:bodyPr anchorCtr="0" anchor="ctr" bIns="72000" lIns="0" spcFirstLastPara="1" rIns="0" wrap="square" tIns="720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Responsible business concept icons set (Dostarczone przez Getty Images)" id="155" name="Google Shape;155;p19"/>
          <p:cNvPicPr preferRelativeResize="0"/>
          <p:nvPr>
            <p:ph idx="2" type="pic"/>
          </p:nvPr>
        </p:nvPicPr>
        <p:blipFill rotWithShape="1">
          <a:blip r:embed="rId3">
            <a:alphaModFix/>
          </a:blip>
          <a:srcRect b="14452" l="0" r="0" t="14459"/>
          <a:stretch/>
        </p:blipFill>
        <p:spPr>
          <a:xfrm>
            <a:off x="669925" y="0"/>
            <a:ext cx="6835773" cy="4859336"/>
          </a:xfrm>
          <a:prstGeom prst="rect">
            <a:avLst/>
          </a:prstGeom>
          <a:solidFill>
            <a:srgbClr val="F2F2F2"/>
          </a:solidFill>
          <a:ln>
            <a:noFill/>
          </a:ln>
        </p:spPr>
      </p:pic>
      <p:sp>
        <p:nvSpPr>
          <p:cNvPr id="156" name="Google Shape;156;p19"/>
          <p:cNvSpPr txBox="1"/>
          <p:nvPr>
            <p:ph type="ctrTitle"/>
          </p:nvPr>
        </p:nvSpPr>
        <p:spPr>
          <a:xfrm>
            <a:off x="3186113" y="5195719"/>
            <a:ext cx="6480300" cy="1320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/>
          <a:p>
            <a:pPr indent="0" lvl="0" marL="0" rtl="0"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Open Sans"/>
              <a:buNone/>
            </a:pPr>
            <a:r>
              <a:rPr lang="pl-PL"/>
              <a:t>Narzędzia zarządzania relacjami z interesariuszami</a:t>
            </a:r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p20"/>
          <p:cNvSpPr txBox="1"/>
          <p:nvPr>
            <p:ph type="title"/>
          </p:nvPr>
        </p:nvSpPr>
        <p:spPr>
          <a:xfrm>
            <a:off x="1025525" y="899836"/>
            <a:ext cx="8640300" cy="1080000"/>
          </a:xfrm>
          <a:prstGeom prst="rect">
            <a:avLst/>
          </a:prstGeom>
        </p:spPr>
        <p:txBody>
          <a:bodyPr anchorCtr="0" anchor="t" bIns="0" lIns="0" spcFirstLastPara="1" rIns="0" wrap="square" tIns="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-PL"/>
              <a:t>Z</a:t>
            </a:r>
            <a:r>
              <a:rPr lang="pl-PL"/>
              <a:t>arządzanie relacjami z interesariuszami</a:t>
            </a:r>
            <a:endParaRPr/>
          </a:p>
        </p:txBody>
      </p:sp>
      <p:sp>
        <p:nvSpPr>
          <p:cNvPr id="163" name="Google Shape;163;p20"/>
          <p:cNvSpPr txBox="1"/>
          <p:nvPr>
            <p:ph idx="1" type="body"/>
          </p:nvPr>
        </p:nvSpPr>
        <p:spPr>
          <a:xfrm>
            <a:off x="1025907" y="1979837"/>
            <a:ext cx="8640300" cy="4680000"/>
          </a:xfrm>
          <a:prstGeom prst="rect">
            <a:avLst/>
          </a:prstGeom>
        </p:spPr>
        <p:txBody>
          <a:bodyPr anchorCtr="0" anchor="t" bIns="0" lIns="0" spcFirstLastPara="1" rIns="0" wrap="square" tIns="0">
            <a:normAutofit lnSpcReduction="20000"/>
          </a:bodyPr>
          <a:lstStyle/>
          <a:p>
            <a:pPr indent="0" lvl="0" marL="0" rtl="0" algn="just">
              <a:spcBef>
                <a:spcPts val="1102"/>
              </a:spcBef>
              <a:spcAft>
                <a:spcPts val="0"/>
              </a:spcAft>
              <a:buNone/>
            </a:pPr>
            <a:r>
              <a:rPr lang="pl-PL"/>
              <a:t>Skuteczne zarządzanie relacjami z interesariuszami może przynieść firmie konkretne korzyści – począwszy od ograniczania zagrożeń, takich jak protesty pracowników, aż po inspiracje do wprowadzania innowacji produktowych. W zależności od skali działalności przedsiębiorstwa, jego specyfiki oraz rodzaju i liczby interesariuszy, sposób zarządzania relacjami z nimi może różnić się poziomem formalizacji i intensywności działań. Niezależnie jednak od wybranej formy komunikacji, pierwszym krokiem powinna być właściwa identyfikacja wszystkich interesariuszy. Można to osiągnąć poprzez tzw. „</a:t>
            </a:r>
            <a:r>
              <a:rPr b="1" lang="pl-PL"/>
              <a:t>mapowanie” interesariuszy</a:t>
            </a:r>
            <a:r>
              <a:rPr lang="pl-PL"/>
              <a:t> – polegające na sporządzeniu listy wszystkich podmiotów powiązanych z organizacją, a następnie przypisaniu im dwóch podstawowych cech:</a:t>
            </a:r>
            <a:endParaRPr/>
          </a:p>
          <a:p>
            <a:pPr indent="-342900" lvl="0" marL="457200" rtl="0" algn="just">
              <a:spcBef>
                <a:spcPts val="1102"/>
              </a:spcBef>
              <a:spcAft>
                <a:spcPts val="0"/>
              </a:spcAft>
              <a:buSzPts val="1800"/>
              <a:buChar char="•"/>
            </a:pPr>
            <a:r>
              <a:rPr lang="pl-PL"/>
              <a:t>stopnia wpływu na działalność firmy (duży lub mały),</a:t>
            </a:r>
            <a:endParaRPr/>
          </a:p>
          <a:p>
            <a:pPr indent="-342900" lvl="0" marL="457200" rtl="0" algn="just"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pl-PL"/>
              <a:t>stopnia zainteresowania działaniami firmy (zainteresowani lub niezainteresowani).</a:t>
            </a:r>
            <a:endParaRPr/>
          </a:p>
        </p:txBody>
      </p:sp>
      <p:sp>
        <p:nvSpPr>
          <p:cNvPr id="164" name="Google Shape;164;p20"/>
          <p:cNvSpPr txBox="1"/>
          <p:nvPr>
            <p:ph idx="12" type="sldNum"/>
          </p:nvPr>
        </p:nvSpPr>
        <p:spPr>
          <a:xfrm>
            <a:off x="8585200" y="7019837"/>
            <a:ext cx="1080000" cy="180000"/>
          </a:xfrm>
          <a:prstGeom prst="rect">
            <a:avLst/>
          </a:prstGeom>
        </p:spPr>
        <p:txBody>
          <a:bodyPr anchorCtr="0" anchor="ctr" bIns="72000" lIns="0" spcFirstLastPara="1" rIns="0" wrap="square" tIns="720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Motyw pakietu Office">
  <a:themeElements>
    <a:clrScheme name="Pakiet 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Motyw pakietu Office">
  <a:themeElements>
    <a:clrScheme name="Niestandardowy 8">
      <a:dk1>
        <a:srgbClr val="000000"/>
      </a:dk1>
      <a:lt1>
        <a:srgbClr val="FFFFFF"/>
      </a:lt1>
      <a:dk2>
        <a:srgbClr val="002073"/>
      </a:dk2>
      <a:lt2>
        <a:srgbClr val="FFFFFF"/>
      </a:lt2>
      <a:accent1>
        <a:srgbClr val="003399"/>
      </a:accent1>
      <a:accent2>
        <a:srgbClr val="A6D3FF"/>
      </a:accent2>
      <a:accent3>
        <a:srgbClr val="FFD618"/>
      </a:accent3>
      <a:accent4>
        <a:srgbClr val="0051B0"/>
      </a:accent4>
      <a:accent5>
        <a:srgbClr val="6BB1E2"/>
      </a:accent5>
      <a:accent6>
        <a:srgbClr val="FFE60B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